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4048C-D8A2-48E2-7903-539F6C84DDC7}" v="1074" dt="2022-10-27T18:05:40.043"/>
    <p1510:client id="{6735A9C9-2889-4F96-BC16-541AA194333D}" v="30" dt="2022-09-21T14:12:34.247"/>
    <p1510:client id="{E404CE70-C0F2-7906-58E9-D9DD517CA3DC}" v="866" dt="2022-09-25T16:24:04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rzezdzięk" userId="S::a.przezdziek.nakonowo@operator.edu.pl::e0d1673c-8c48-4e15-b566-8e639987bf8d" providerId="AD" clId="Web-{3324048C-D8A2-48E2-7903-539F6C84DDC7}"/>
    <pc:docChg chg="delSld modSld">
      <pc:chgData name="Anna Przezdzięk" userId="S::a.przezdziek.nakonowo@operator.edu.pl::e0d1673c-8c48-4e15-b566-8e639987bf8d" providerId="AD" clId="Web-{3324048C-D8A2-48E2-7903-539F6C84DDC7}" dt="2022-10-27T18:05:40.043" v="1030" actId="1076"/>
      <pc:docMkLst>
        <pc:docMk/>
      </pc:docMkLst>
      <pc:sldChg chg="addSp modSp">
        <pc:chgData name="Anna Przezdzięk" userId="S::a.przezdziek.nakonowo@operator.edu.pl::e0d1673c-8c48-4e15-b566-8e639987bf8d" providerId="AD" clId="Web-{3324048C-D8A2-48E2-7903-539F6C84DDC7}" dt="2022-10-27T18:05:12.057" v="1026" actId="14100"/>
        <pc:sldMkLst>
          <pc:docMk/>
          <pc:sldMk cId="650317164" sldId="256"/>
        </pc:sldMkLst>
        <pc:spChg chg="mod">
          <ac:chgData name="Anna Przezdzięk" userId="S::a.przezdziek.nakonowo@operator.edu.pl::e0d1673c-8c48-4e15-b566-8e639987bf8d" providerId="AD" clId="Web-{3324048C-D8A2-48E2-7903-539F6C84DDC7}" dt="2022-10-27T17:20:56.657" v="31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8:05:12.057" v="1026" actId="14100"/>
          <ac:spMkLst>
            <pc:docMk/>
            <pc:sldMk cId="650317164" sldId="256"/>
            <ac:spMk id="6" creationId="{233C6C1B-32C8-A0F5-E81D-FACF5F2ECD99}"/>
          </ac:spMkLst>
        </pc:spChg>
        <pc:picChg chg="mod">
          <ac:chgData name="Anna Przezdzięk" userId="S::a.przezdziek.nakonowo@operator.edu.pl::e0d1673c-8c48-4e15-b566-8e639987bf8d" providerId="AD" clId="Web-{3324048C-D8A2-48E2-7903-539F6C84DDC7}" dt="2022-10-27T17:59:48.412" v="999" actId="1076"/>
          <ac:picMkLst>
            <pc:docMk/>
            <pc:sldMk cId="650317164" sldId="256"/>
            <ac:picMk id="4" creationId="{363D9FF7-30A7-A449-7B80-57EF3B24059D}"/>
          </ac:picMkLst>
        </pc:picChg>
        <pc:picChg chg="add mod">
          <ac:chgData name="Anna Przezdzięk" userId="S::a.przezdziek.nakonowo@operator.edu.pl::e0d1673c-8c48-4e15-b566-8e639987bf8d" providerId="AD" clId="Web-{3324048C-D8A2-48E2-7903-539F6C84DDC7}" dt="2022-10-27T18:01:42.700" v="1006" actId="1076"/>
          <ac:picMkLst>
            <pc:docMk/>
            <pc:sldMk cId="650317164" sldId="256"/>
            <ac:picMk id="7" creationId="{77C08927-D2A3-DEAC-ACF2-F928B753BD70}"/>
          </ac:picMkLst>
        </pc:picChg>
      </pc:sldChg>
      <pc:sldChg chg="addSp modSp">
        <pc:chgData name="Anna Przezdzięk" userId="S::a.przezdziek.nakonowo@operator.edu.pl::e0d1673c-8c48-4e15-b566-8e639987bf8d" providerId="AD" clId="Web-{3324048C-D8A2-48E2-7903-539F6C84DDC7}" dt="2022-10-27T18:05:40.043" v="1030" actId="1076"/>
        <pc:sldMkLst>
          <pc:docMk/>
          <pc:sldMk cId="2480418106" sldId="257"/>
        </pc:sldMkLst>
        <pc:spChg chg="mod">
          <ac:chgData name="Anna Przezdzięk" userId="S::a.przezdziek.nakonowo@operator.edu.pl::e0d1673c-8c48-4e15-b566-8e639987bf8d" providerId="AD" clId="Web-{3324048C-D8A2-48E2-7903-539F6C84DDC7}" dt="2022-10-27T17:21:23.424" v="47" actId="20577"/>
          <ac:spMkLst>
            <pc:docMk/>
            <pc:sldMk cId="2480418106" sldId="257"/>
            <ac:spMk id="2" creationId="{F315674D-70DE-DBE9-3DC4-643FEEA6537F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7:26:20.411" v="214" actId="20577"/>
          <ac:spMkLst>
            <pc:docMk/>
            <pc:sldMk cId="2480418106" sldId="257"/>
            <ac:spMk id="3" creationId="{7C8D564D-F104-B9CF-0F47-72F9562E20EF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8:05:26.948" v="1028" actId="1076"/>
          <ac:spMkLst>
            <pc:docMk/>
            <pc:sldMk cId="2480418106" sldId="257"/>
            <ac:spMk id="7" creationId="{4A59A49E-CC46-39EB-FAEF-3899E45BD877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8:05:40.043" v="1030" actId="1076"/>
          <ac:spMkLst>
            <pc:docMk/>
            <pc:sldMk cId="2480418106" sldId="257"/>
            <ac:spMk id="8" creationId="{CE835D05-04B2-1EBE-8112-3B8FFB98F151}"/>
          </ac:spMkLst>
        </pc:spChg>
        <pc:picChg chg="mod">
          <ac:chgData name="Anna Przezdzięk" userId="S::a.przezdziek.nakonowo@operator.edu.pl::e0d1673c-8c48-4e15-b566-8e639987bf8d" providerId="AD" clId="Web-{3324048C-D8A2-48E2-7903-539F6C84DDC7}" dt="2022-10-27T18:05:30.714" v="1029" actId="1076"/>
          <ac:picMkLst>
            <pc:docMk/>
            <pc:sldMk cId="2480418106" sldId="257"/>
            <ac:picMk id="5" creationId="{F01CECF7-8FC6-06C2-77FC-6DE01A1E1A24}"/>
          </ac:picMkLst>
        </pc:picChg>
        <pc:picChg chg="mod">
          <ac:chgData name="Anna Przezdzięk" userId="S::a.przezdziek.nakonowo@operator.edu.pl::e0d1673c-8c48-4e15-b566-8e639987bf8d" providerId="AD" clId="Web-{3324048C-D8A2-48E2-7903-539F6C84DDC7}" dt="2022-10-27T18:05:21.135" v="1027" actId="1076"/>
          <ac:picMkLst>
            <pc:docMk/>
            <pc:sldMk cId="2480418106" sldId="257"/>
            <ac:picMk id="6" creationId="{8BEEB579-3853-6B95-0A80-A6AAD5770D6D}"/>
          </ac:picMkLst>
        </pc:picChg>
        <pc:picChg chg="add mod">
          <ac:chgData name="Anna Przezdzięk" userId="S::a.przezdziek.nakonowo@operator.edu.pl::e0d1673c-8c48-4e15-b566-8e639987bf8d" providerId="AD" clId="Web-{3324048C-D8A2-48E2-7903-539F6C84DDC7}" dt="2022-10-27T18:01:35.153" v="1004" actId="1076"/>
          <ac:picMkLst>
            <pc:docMk/>
            <pc:sldMk cId="2480418106" sldId="257"/>
            <ac:picMk id="9" creationId="{4C6108A4-4698-6067-D6EA-E17F8CD5EC21}"/>
          </ac:picMkLst>
        </pc:picChg>
      </pc:sldChg>
      <pc:sldChg chg="modSp del">
        <pc:chgData name="Anna Przezdzięk" userId="S::a.przezdziek.nakonowo@operator.edu.pl::e0d1673c-8c48-4e15-b566-8e639987bf8d" providerId="AD" clId="Web-{3324048C-D8A2-48E2-7903-539F6C84DDC7}" dt="2022-10-27T17:26:48.600" v="216"/>
        <pc:sldMkLst>
          <pc:docMk/>
          <pc:sldMk cId="1808144843" sldId="258"/>
        </pc:sldMkLst>
        <pc:spChg chg="mod">
          <ac:chgData name="Anna Przezdzięk" userId="S::a.przezdziek.nakonowo@operator.edu.pl::e0d1673c-8c48-4e15-b566-8e639987bf8d" providerId="AD" clId="Web-{3324048C-D8A2-48E2-7903-539F6C84DDC7}" dt="2022-10-27T17:26:34.552" v="215" actId="1076"/>
          <ac:spMkLst>
            <pc:docMk/>
            <pc:sldMk cId="1808144843" sldId="258"/>
            <ac:spMk id="2" creationId="{A4A8B5AA-E294-A091-B53D-75B8D4A27806}"/>
          </ac:spMkLst>
        </pc:spChg>
      </pc:sldChg>
      <pc:sldChg chg="modSp del">
        <pc:chgData name="Anna Przezdzięk" userId="S::a.przezdziek.nakonowo@operator.edu.pl::e0d1673c-8c48-4e15-b566-8e639987bf8d" providerId="AD" clId="Web-{3324048C-D8A2-48E2-7903-539F6C84DDC7}" dt="2022-10-27T17:27:23.946" v="225"/>
        <pc:sldMkLst>
          <pc:docMk/>
          <pc:sldMk cId="1570283765" sldId="259"/>
        </pc:sldMkLst>
        <pc:spChg chg="mod">
          <ac:chgData name="Anna Przezdzięk" userId="S::a.przezdziek.nakonowo@operator.edu.pl::e0d1673c-8c48-4e15-b566-8e639987bf8d" providerId="AD" clId="Web-{3324048C-D8A2-48E2-7903-539F6C84DDC7}" dt="2022-10-27T17:27:14.148" v="224" actId="20577"/>
          <ac:spMkLst>
            <pc:docMk/>
            <pc:sldMk cId="1570283765" sldId="259"/>
            <ac:spMk id="2" creationId="{341AECB6-3DB9-BF5A-4BB6-50A2A5269EE1}"/>
          </ac:spMkLst>
        </pc:spChg>
      </pc:sldChg>
      <pc:sldChg chg="addSp modSp">
        <pc:chgData name="Anna Przezdzięk" userId="S::a.przezdziek.nakonowo@operator.edu.pl::e0d1673c-8c48-4e15-b566-8e639987bf8d" providerId="AD" clId="Web-{3324048C-D8A2-48E2-7903-539F6C84DDC7}" dt="2022-10-27T18:02:25.140" v="1011" actId="1076"/>
        <pc:sldMkLst>
          <pc:docMk/>
          <pc:sldMk cId="874090076" sldId="260"/>
        </pc:sldMkLst>
        <pc:spChg chg="mod">
          <ac:chgData name="Anna Przezdzięk" userId="S::a.przezdziek.nakonowo@operator.edu.pl::e0d1673c-8c48-4e15-b566-8e639987bf8d" providerId="AD" clId="Web-{3324048C-D8A2-48E2-7903-539F6C84DDC7}" dt="2022-10-27T17:27:43.009" v="229" actId="20577"/>
          <ac:spMkLst>
            <pc:docMk/>
            <pc:sldMk cId="874090076" sldId="260"/>
            <ac:spMk id="2" creationId="{81AD05C8-E0C3-BE24-C5C3-AC4EA95AFD1C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7:32:33.714" v="376" actId="1076"/>
          <ac:spMkLst>
            <pc:docMk/>
            <pc:sldMk cId="874090076" sldId="260"/>
            <ac:spMk id="3" creationId="{8C1DBE60-FEAE-A27E-C072-2900E164D5AC}"/>
          </ac:spMkLst>
        </pc:spChg>
        <pc:picChg chg="add mod">
          <ac:chgData name="Anna Przezdzięk" userId="S::a.przezdziek.nakonowo@operator.edu.pl::e0d1673c-8c48-4e15-b566-8e639987bf8d" providerId="AD" clId="Web-{3324048C-D8A2-48E2-7903-539F6C84DDC7}" dt="2022-10-27T18:02:25.140" v="1011" actId="1076"/>
          <ac:picMkLst>
            <pc:docMk/>
            <pc:sldMk cId="874090076" sldId="260"/>
            <ac:picMk id="7" creationId="{D58BC33F-0C3F-2443-F8E2-A2ED3E2D1AA0}"/>
          </ac:picMkLst>
        </pc:picChg>
      </pc:sldChg>
      <pc:sldChg chg="addSp modSp">
        <pc:chgData name="Anna Przezdzięk" userId="S::a.przezdziek.nakonowo@operator.edu.pl::e0d1673c-8c48-4e15-b566-8e639987bf8d" providerId="AD" clId="Web-{3324048C-D8A2-48E2-7903-539F6C84DDC7}" dt="2022-10-27T18:02:53.236" v="1013" actId="1076"/>
        <pc:sldMkLst>
          <pc:docMk/>
          <pc:sldMk cId="1025503329" sldId="261"/>
        </pc:sldMkLst>
        <pc:spChg chg="mod">
          <ac:chgData name="Anna Przezdzięk" userId="S::a.przezdziek.nakonowo@operator.edu.pl::e0d1673c-8c48-4e15-b566-8e639987bf8d" providerId="AD" clId="Web-{3324048C-D8A2-48E2-7903-539F6C84DDC7}" dt="2022-10-27T17:35:17.208" v="485" actId="20577"/>
          <ac:spMkLst>
            <pc:docMk/>
            <pc:sldMk cId="1025503329" sldId="261"/>
            <ac:spMk id="3" creationId="{395168EF-7A2A-4A28-0CD2-606E68F3EFDF}"/>
          </ac:spMkLst>
        </pc:spChg>
        <pc:spChg chg="add mod">
          <ac:chgData name="Anna Przezdzięk" userId="S::a.przezdziek.nakonowo@operator.edu.pl::e0d1673c-8c48-4e15-b566-8e639987bf8d" providerId="AD" clId="Web-{3324048C-D8A2-48E2-7903-539F6C84DDC7}" dt="2022-10-27T17:36:20.934" v="503" actId="1076"/>
          <ac:spMkLst>
            <pc:docMk/>
            <pc:sldMk cId="1025503329" sldId="261"/>
            <ac:spMk id="5" creationId="{0D85EAE0-B6A5-7D00-4037-352DEFB92384}"/>
          </ac:spMkLst>
        </pc:spChg>
        <pc:picChg chg="add mod">
          <ac:chgData name="Anna Przezdzięk" userId="S::a.przezdziek.nakonowo@operator.edu.pl::e0d1673c-8c48-4e15-b566-8e639987bf8d" providerId="AD" clId="Web-{3324048C-D8A2-48E2-7903-539F6C84DDC7}" dt="2022-10-27T18:02:53.236" v="1013" actId="1076"/>
          <ac:picMkLst>
            <pc:docMk/>
            <pc:sldMk cId="1025503329" sldId="261"/>
            <ac:picMk id="6" creationId="{34A3213C-E2D4-096B-B931-8E6E0A4A5788}"/>
          </ac:picMkLst>
        </pc:picChg>
      </pc:sldChg>
      <pc:sldChg chg="addSp modSp">
        <pc:chgData name="Anna Przezdzięk" userId="S::a.przezdziek.nakonowo@operator.edu.pl::e0d1673c-8c48-4e15-b566-8e639987bf8d" providerId="AD" clId="Web-{3324048C-D8A2-48E2-7903-539F6C84DDC7}" dt="2022-10-27T18:03:23.003" v="1016" actId="1076"/>
        <pc:sldMkLst>
          <pc:docMk/>
          <pc:sldMk cId="2157636920" sldId="262"/>
        </pc:sldMkLst>
        <pc:spChg chg="mod">
          <ac:chgData name="Anna Przezdzięk" userId="S::a.przezdziek.nakonowo@operator.edu.pl::e0d1673c-8c48-4e15-b566-8e639987bf8d" providerId="AD" clId="Web-{3324048C-D8A2-48E2-7903-539F6C84DDC7}" dt="2022-10-27T17:37:06.688" v="507" actId="20577"/>
          <ac:spMkLst>
            <pc:docMk/>
            <pc:sldMk cId="2157636920" sldId="262"/>
            <ac:spMk id="2" creationId="{A7A50313-BE16-43B8-86F2-F777F62C6A55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7:55:47.164" v="948" actId="20577"/>
          <ac:spMkLst>
            <pc:docMk/>
            <pc:sldMk cId="2157636920" sldId="262"/>
            <ac:spMk id="3" creationId="{A81755F0-9193-9119-6747-C61AAF112182}"/>
          </ac:spMkLst>
        </pc:spChg>
        <pc:picChg chg="add mod">
          <ac:chgData name="Anna Przezdzięk" userId="S::a.przezdziek.nakonowo@operator.edu.pl::e0d1673c-8c48-4e15-b566-8e639987bf8d" providerId="AD" clId="Web-{3324048C-D8A2-48E2-7903-539F6C84DDC7}" dt="2022-10-27T18:03:23.003" v="1016" actId="1076"/>
          <ac:picMkLst>
            <pc:docMk/>
            <pc:sldMk cId="2157636920" sldId="262"/>
            <ac:picMk id="6" creationId="{CCC12C90-98E9-0A0C-A3F6-8B8D7F91852E}"/>
          </ac:picMkLst>
        </pc:picChg>
      </pc:sldChg>
      <pc:sldChg chg="addSp modSp">
        <pc:chgData name="Anna Przezdzięk" userId="S::a.przezdziek.nakonowo@operator.edu.pl::e0d1673c-8c48-4e15-b566-8e639987bf8d" providerId="AD" clId="Web-{3324048C-D8A2-48E2-7903-539F6C84DDC7}" dt="2022-10-27T18:03:51.802" v="1018" actId="1076"/>
        <pc:sldMkLst>
          <pc:docMk/>
          <pc:sldMk cId="2797316272" sldId="263"/>
        </pc:sldMkLst>
        <pc:spChg chg="mod">
          <ac:chgData name="Anna Przezdzięk" userId="S::a.przezdziek.nakonowo@operator.edu.pl::e0d1673c-8c48-4e15-b566-8e639987bf8d" providerId="AD" clId="Web-{3324048C-D8A2-48E2-7903-539F6C84DDC7}" dt="2022-10-27T17:56:56.715" v="953" actId="20577"/>
          <ac:spMkLst>
            <pc:docMk/>
            <pc:sldMk cId="2797316272" sldId="263"/>
            <ac:spMk id="2" creationId="{CB1F38A8-6672-7CEC-34BD-E3B9478CA601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7:58:32.611" v="997" actId="20577"/>
          <ac:spMkLst>
            <pc:docMk/>
            <pc:sldMk cId="2797316272" sldId="263"/>
            <ac:spMk id="3" creationId="{CB145923-79E1-0460-B022-05338E72CD59}"/>
          </ac:spMkLst>
        </pc:spChg>
        <pc:spChg chg="add mod">
          <ac:chgData name="Anna Przezdzięk" userId="S::a.przezdziek.nakonowo@operator.edu.pl::e0d1673c-8c48-4e15-b566-8e639987bf8d" providerId="AD" clId="Web-{3324048C-D8A2-48E2-7903-539F6C84DDC7}" dt="2022-10-27T17:49:41.752" v="805" actId="20577"/>
          <ac:spMkLst>
            <pc:docMk/>
            <pc:sldMk cId="2797316272" sldId="263"/>
            <ac:spMk id="6" creationId="{5BEADC4A-FEF3-3B25-4ECC-D8745D187D57}"/>
          </ac:spMkLst>
        </pc:spChg>
        <pc:picChg chg="add mod">
          <ac:chgData name="Anna Przezdzięk" userId="S::a.przezdziek.nakonowo@operator.edu.pl::e0d1673c-8c48-4e15-b566-8e639987bf8d" providerId="AD" clId="Web-{3324048C-D8A2-48E2-7903-539F6C84DDC7}" dt="2022-10-27T18:03:51.802" v="1018" actId="1076"/>
          <ac:picMkLst>
            <pc:docMk/>
            <pc:sldMk cId="2797316272" sldId="263"/>
            <ac:picMk id="7" creationId="{079D256C-F506-CEA3-79ED-1906E1F67485}"/>
          </ac:picMkLst>
        </pc:picChg>
      </pc:sldChg>
      <pc:sldChg chg="addSp modSp">
        <pc:chgData name="Anna Przezdzięk" userId="S::a.przezdziek.nakonowo@operator.edu.pl::e0d1673c-8c48-4e15-b566-8e639987bf8d" providerId="AD" clId="Web-{3324048C-D8A2-48E2-7903-539F6C84DDC7}" dt="2022-10-27T18:04:29.570" v="1022" actId="1076"/>
        <pc:sldMkLst>
          <pc:docMk/>
          <pc:sldMk cId="3496263876" sldId="264"/>
        </pc:sldMkLst>
        <pc:spChg chg="mod">
          <ac:chgData name="Anna Przezdzięk" userId="S::a.przezdziek.nakonowo@operator.edu.pl::e0d1673c-8c48-4e15-b566-8e639987bf8d" providerId="AD" clId="Web-{3324048C-D8A2-48E2-7903-539F6C84DDC7}" dt="2022-10-27T17:51:19.492" v="827" actId="20577"/>
          <ac:spMkLst>
            <pc:docMk/>
            <pc:sldMk cId="3496263876" sldId="264"/>
            <ac:spMk id="2" creationId="{920B0279-78BD-ACBA-2274-DD1D765144F5}"/>
          </ac:spMkLst>
        </pc:spChg>
        <pc:spChg chg="mod">
          <ac:chgData name="Anna Przezdzięk" userId="S::a.przezdziek.nakonowo@operator.edu.pl::e0d1673c-8c48-4e15-b566-8e639987bf8d" providerId="AD" clId="Web-{3324048C-D8A2-48E2-7903-539F6C84DDC7}" dt="2022-10-27T17:55:05.880" v="946" actId="20577"/>
          <ac:spMkLst>
            <pc:docMk/>
            <pc:sldMk cId="3496263876" sldId="264"/>
            <ac:spMk id="3" creationId="{35CD34A1-CE7C-F289-F281-CE7A1C44B3FC}"/>
          </ac:spMkLst>
        </pc:spChg>
        <pc:picChg chg="add mod">
          <ac:chgData name="Anna Przezdzięk" userId="S::a.przezdziek.nakonowo@operator.edu.pl::e0d1673c-8c48-4e15-b566-8e639987bf8d" providerId="AD" clId="Web-{3324048C-D8A2-48E2-7903-539F6C84DDC7}" dt="2022-10-27T18:04:29.570" v="1022" actId="1076"/>
          <ac:picMkLst>
            <pc:docMk/>
            <pc:sldMk cId="3496263876" sldId="264"/>
            <ac:picMk id="5" creationId="{A1DCE888-23B8-7566-B7EC-04530646AACD}"/>
          </ac:picMkLst>
        </pc:picChg>
      </pc:sldChg>
      <pc:sldChg chg="del">
        <pc:chgData name="Anna Przezdzięk" userId="S::a.przezdziek.nakonowo@operator.edu.pl::e0d1673c-8c48-4e15-b566-8e639987bf8d" providerId="AD" clId="Web-{3324048C-D8A2-48E2-7903-539F6C84DDC7}" dt="2022-10-27T17:55:11.130" v="947"/>
        <pc:sldMkLst>
          <pc:docMk/>
          <pc:sldMk cId="1094874570" sldId="265"/>
        </pc:sldMkLst>
      </pc:sldChg>
    </pc:docChg>
  </pc:docChgLst>
  <pc:docChgLst>
    <pc:chgData name="Anna Przezdzięk" userId="S::a.przezdziek.nakonowo@operator.edu.pl::e0d1673c-8c48-4e15-b566-8e639987bf8d" providerId="AD" clId="Web-{E404CE70-C0F2-7906-58E9-D9DD517CA3DC}"/>
    <pc:docChg chg="addSld modSld sldOrd">
      <pc:chgData name="Anna Przezdzięk" userId="S::a.przezdziek.nakonowo@operator.edu.pl::e0d1673c-8c48-4e15-b566-8e639987bf8d" providerId="AD" clId="Web-{E404CE70-C0F2-7906-58E9-D9DD517CA3DC}" dt="2022-09-25T16:24:04.756" v="813" actId="14100"/>
      <pc:docMkLst>
        <pc:docMk/>
      </pc:docMkLst>
      <pc:sldChg chg="addSp modSp mod setBg">
        <pc:chgData name="Anna Przezdzięk" userId="S::a.przezdziek.nakonowo@operator.edu.pl::e0d1673c-8c48-4e15-b566-8e639987bf8d" providerId="AD" clId="Web-{E404CE70-C0F2-7906-58E9-D9DD517CA3DC}" dt="2022-09-25T15:17:18.827" v="57" actId="14100"/>
        <pc:sldMkLst>
          <pc:docMk/>
          <pc:sldMk cId="650317164" sldId="256"/>
        </pc:sldMkLst>
        <pc:spChg chg="mod">
          <ac:chgData name="Anna Przezdzięk" userId="S::a.przezdziek.nakonowo@operator.edu.pl::e0d1673c-8c48-4e15-b566-8e639987bf8d" providerId="AD" clId="Web-{E404CE70-C0F2-7906-58E9-D9DD517CA3DC}" dt="2022-09-25T15:15:30.215" v="48" actId="1076"/>
          <ac:spMkLst>
            <pc:docMk/>
            <pc:sldMk cId="650317164" sldId="256"/>
            <ac:spMk id="3" creationId="{00000000-0000-0000-0000-000000000000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5:17:18.827" v="57" actId="14100"/>
          <ac:picMkLst>
            <pc:docMk/>
            <pc:sldMk cId="650317164" sldId="256"/>
            <ac:picMk id="4" creationId="{363D9FF7-30A7-A449-7B80-57EF3B24059D}"/>
          </ac:picMkLst>
        </pc:picChg>
      </pc:sldChg>
      <pc:sldChg chg="addSp modSp new mod setBg">
        <pc:chgData name="Anna Przezdzięk" userId="S::a.przezdziek.nakonowo@operator.edu.pl::e0d1673c-8c48-4e15-b566-8e639987bf8d" providerId="AD" clId="Web-{E404CE70-C0F2-7906-58E9-D9DD517CA3DC}" dt="2022-09-25T15:43:55.617" v="522" actId="20577"/>
        <pc:sldMkLst>
          <pc:docMk/>
          <pc:sldMk cId="2480418106" sldId="257"/>
        </pc:sldMkLst>
        <pc:spChg chg="mod">
          <ac:chgData name="Anna Przezdzięk" userId="S::a.przezdziek.nakonowo@operator.edu.pl::e0d1673c-8c48-4e15-b566-8e639987bf8d" providerId="AD" clId="Web-{E404CE70-C0F2-7906-58E9-D9DD517CA3DC}" dt="2022-09-25T15:19:10.517" v="79" actId="1076"/>
          <ac:spMkLst>
            <pc:docMk/>
            <pc:sldMk cId="2480418106" sldId="257"/>
            <ac:spMk id="2" creationId="{F315674D-70DE-DBE9-3DC4-643FEEA6537F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5:43:55.617" v="522" actId="20577"/>
          <ac:spMkLst>
            <pc:docMk/>
            <pc:sldMk cId="2480418106" sldId="257"/>
            <ac:spMk id="3" creationId="{7C8D564D-F104-B9CF-0F47-72F9562E20EF}"/>
          </ac:spMkLst>
        </pc:spChg>
        <pc:spChg chg="add mod">
          <ac:chgData name="Anna Przezdzięk" userId="S::a.przezdziek.nakonowo@operator.edu.pl::e0d1673c-8c48-4e15-b566-8e639987bf8d" providerId="AD" clId="Web-{E404CE70-C0F2-7906-58E9-D9DD517CA3DC}" dt="2022-09-25T15:32:13.881" v="298" actId="1076"/>
          <ac:spMkLst>
            <pc:docMk/>
            <pc:sldMk cId="2480418106" sldId="257"/>
            <ac:spMk id="7" creationId="{4A59A49E-CC46-39EB-FAEF-3899E45BD877}"/>
          </ac:spMkLst>
        </pc:spChg>
        <pc:spChg chg="add mod">
          <ac:chgData name="Anna Przezdzięk" userId="S::a.przezdziek.nakonowo@operator.edu.pl::e0d1673c-8c48-4e15-b566-8e639987bf8d" providerId="AD" clId="Web-{E404CE70-C0F2-7906-58E9-D9DD517CA3DC}" dt="2022-09-25T15:32:41.506" v="304" actId="1076"/>
          <ac:spMkLst>
            <pc:docMk/>
            <pc:sldMk cId="2480418106" sldId="257"/>
            <ac:spMk id="8" creationId="{CE835D05-04B2-1EBE-8112-3B8FFB98F151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5:28:53.360" v="235" actId="1076"/>
          <ac:picMkLst>
            <pc:docMk/>
            <pc:sldMk cId="2480418106" sldId="257"/>
            <ac:picMk id="4" creationId="{F970C4E8-3A68-2523-1292-4C98CA577302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5:32:34.741" v="303" actId="1076"/>
          <ac:picMkLst>
            <pc:docMk/>
            <pc:sldMk cId="2480418106" sldId="257"/>
            <ac:picMk id="5" creationId="{F01CECF7-8FC6-06C2-77FC-6DE01A1E1A24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5:32:05.599" v="296" actId="1076"/>
          <ac:picMkLst>
            <pc:docMk/>
            <pc:sldMk cId="2480418106" sldId="257"/>
            <ac:picMk id="6" creationId="{8BEEB579-3853-6B95-0A80-A6AAD5770D6D}"/>
          </ac:picMkLst>
        </pc:picChg>
      </pc:sldChg>
      <pc:sldChg chg="addSp modSp new mod setBg">
        <pc:chgData name="Anna Przezdzięk" userId="S::a.przezdziek.nakonowo@operator.edu.pl::e0d1673c-8c48-4e15-b566-8e639987bf8d" providerId="AD" clId="Web-{E404CE70-C0F2-7906-58E9-D9DD517CA3DC}" dt="2022-09-25T15:51:45.082" v="542" actId="1076"/>
        <pc:sldMkLst>
          <pc:docMk/>
          <pc:sldMk cId="1808144843" sldId="258"/>
        </pc:sldMkLst>
        <pc:spChg chg="mod">
          <ac:chgData name="Anna Przezdzięk" userId="S::a.przezdziek.nakonowo@operator.edu.pl::e0d1673c-8c48-4e15-b566-8e639987bf8d" providerId="AD" clId="Web-{E404CE70-C0F2-7906-58E9-D9DD517CA3DC}" dt="2022-09-25T15:49:22.516" v="527" actId="20577"/>
          <ac:spMkLst>
            <pc:docMk/>
            <pc:sldMk cId="1808144843" sldId="258"/>
            <ac:spMk id="2" creationId="{A4A8B5AA-E294-A091-B53D-75B8D4A27806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5:51:41.832" v="541" actId="14100"/>
          <ac:spMkLst>
            <pc:docMk/>
            <pc:sldMk cId="1808144843" sldId="258"/>
            <ac:spMk id="3" creationId="{3826CF5E-279C-5B96-8C21-6B1AF8081E1E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5:51:45.082" v="542" actId="1076"/>
          <ac:picMkLst>
            <pc:docMk/>
            <pc:sldMk cId="1808144843" sldId="258"/>
            <ac:picMk id="4" creationId="{D62AD03F-577C-7DA2-6DF9-2D54B9F879BA}"/>
          </ac:picMkLst>
        </pc:picChg>
      </pc:sldChg>
      <pc:sldChg chg="addSp modSp new mod setBg">
        <pc:chgData name="Anna Przezdzięk" userId="S::a.przezdziek.nakonowo@operator.edu.pl::e0d1673c-8c48-4e15-b566-8e639987bf8d" providerId="AD" clId="Web-{E404CE70-C0F2-7906-58E9-D9DD517CA3DC}" dt="2022-09-25T15:55:28.260" v="568" actId="1076"/>
        <pc:sldMkLst>
          <pc:docMk/>
          <pc:sldMk cId="1570283765" sldId="259"/>
        </pc:sldMkLst>
        <pc:spChg chg="mod">
          <ac:chgData name="Anna Przezdzięk" userId="S::a.przezdziek.nakonowo@operator.edu.pl::e0d1673c-8c48-4e15-b566-8e639987bf8d" providerId="AD" clId="Web-{E404CE70-C0F2-7906-58E9-D9DD517CA3DC}" dt="2022-09-25T15:53:04.381" v="551" actId="1076"/>
          <ac:spMkLst>
            <pc:docMk/>
            <pc:sldMk cId="1570283765" sldId="259"/>
            <ac:spMk id="2" creationId="{341AECB6-3DB9-BF5A-4BB6-50A2A5269EE1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5:55:18.181" v="565" actId="14100"/>
          <ac:spMkLst>
            <pc:docMk/>
            <pc:sldMk cId="1570283765" sldId="259"/>
            <ac:spMk id="3" creationId="{5D151F6A-A65C-9251-3DE7-660DEF83773E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5:55:28.260" v="568" actId="1076"/>
          <ac:picMkLst>
            <pc:docMk/>
            <pc:sldMk cId="1570283765" sldId="259"/>
            <ac:picMk id="4" creationId="{94977FFA-5633-0A02-4B0B-92F740258FCC}"/>
          </ac:picMkLst>
        </pc:picChg>
      </pc:sldChg>
      <pc:sldChg chg="addSp delSp modSp new mod setBg">
        <pc:chgData name="Anna Przezdzięk" userId="S::a.przezdziek.nakonowo@operator.edu.pl::e0d1673c-8c48-4e15-b566-8e639987bf8d" providerId="AD" clId="Web-{E404CE70-C0F2-7906-58E9-D9DD517CA3DC}" dt="2022-09-25T16:17:07.074" v="736"/>
        <pc:sldMkLst>
          <pc:docMk/>
          <pc:sldMk cId="874090076" sldId="260"/>
        </pc:sldMkLst>
        <pc:spChg chg="mod">
          <ac:chgData name="Anna Przezdzięk" userId="S::a.przezdziek.nakonowo@operator.edu.pl::e0d1673c-8c48-4e15-b566-8e639987bf8d" providerId="AD" clId="Web-{E404CE70-C0F2-7906-58E9-D9DD517CA3DC}" dt="2022-09-25T16:02:23.598" v="615"/>
          <ac:spMkLst>
            <pc:docMk/>
            <pc:sldMk cId="874090076" sldId="260"/>
            <ac:spMk id="2" creationId="{81AD05C8-E0C3-BE24-C5C3-AC4EA95AFD1C}"/>
          </ac:spMkLst>
        </pc:spChg>
        <pc:spChg chg="mod ord">
          <ac:chgData name="Anna Przezdzięk" userId="S::a.przezdziek.nakonowo@operator.edu.pl::e0d1673c-8c48-4e15-b566-8e639987bf8d" providerId="AD" clId="Web-{E404CE70-C0F2-7906-58E9-D9DD517CA3DC}" dt="2022-09-25T16:02:23.598" v="615"/>
          <ac:spMkLst>
            <pc:docMk/>
            <pc:sldMk cId="874090076" sldId="260"/>
            <ac:spMk id="3" creationId="{8C1DBE60-FEAE-A27E-C072-2900E164D5AC}"/>
          </ac:spMkLst>
        </pc:spChg>
        <pc:spChg chg="add del">
          <ac:chgData name="Anna Przezdzięk" userId="S::a.przezdziek.nakonowo@operator.edu.pl::e0d1673c-8c48-4e15-b566-8e639987bf8d" providerId="AD" clId="Web-{E404CE70-C0F2-7906-58E9-D9DD517CA3DC}" dt="2022-09-25T16:02:23.598" v="615"/>
          <ac:spMkLst>
            <pc:docMk/>
            <pc:sldMk cId="874090076" sldId="260"/>
            <ac:spMk id="11" creationId="{4038CB10-1F5C-4D54-9DF7-12586DE5B007}"/>
          </ac:spMkLst>
        </pc:spChg>
        <pc:spChg chg="add del">
          <ac:chgData name="Anna Przezdzięk" userId="S::a.przezdziek.nakonowo@operator.edu.pl::e0d1673c-8c48-4e15-b566-8e639987bf8d" providerId="AD" clId="Web-{E404CE70-C0F2-7906-58E9-D9DD517CA3DC}" dt="2022-09-25T16:02:23.598" v="615"/>
          <ac:spMkLst>
            <pc:docMk/>
            <pc:sldMk cId="874090076" sldId="260"/>
            <ac:spMk id="13" creationId="{73ED6512-6858-4552-B699-9A97FE9A4EA2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6:02:23.598" v="615"/>
          <ac:picMkLst>
            <pc:docMk/>
            <pc:sldMk cId="874090076" sldId="260"/>
            <ac:picMk id="4" creationId="{BFEB1DA2-EE7D-0FAD-1311-4F1A39621B84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6:02:23.598" v="615"/>
          <ac:picMkLst>
            <pc:docMk/>
            <pc:sldMk cId="874090076" sldId="260"/>
            <ac:picMk id="5" creationId="{2DB3D84D-EB55-2BC8-0F45-1A2CBE3102BE}"/>
          </ac:picMkLst>
        </pc:picChg>
        <pc:picChg chg="add mod ord">
          <ac:chgData name="Anna Przezdzięk" userId="S::a.przezdziek.nakonowo@operator.edu.pl::e0d1673c-8c48-4e15-b566-8e639987bf8d" providerId="AD" clId="Web-{E404CE70-C0F2-7906-58E9-D9DD517CA3DC}" dt="2022-09-25T16:02:23.598" v="615"/>
          <ac:picMkLst>
            <pc:docMk/>
            <pc:sldMk cId="874090076" sldId="260"/>
            <ac:picMk id="6" creationId="{9E0578DB-F622-B966-80D5-0CF665A27824}"/>
          </ac:picMkLst>
        </pc:picChg>
        <pc:picChg chg="add del mod">
          <ac:chgData name="Anna Przezdzięk" userId="S::a.przezdziek.nakonowo@operator.edu.pl::e0d1673c-8c48-4e15-b566-8e639987bf8d" providerId="AD" clId="Web-{E404CE70-C0F2-7906-58E9-D9DD517CA3DC}" dt="2022-09-25T16:17:07.074" v="736"/>
          <ac:picMkLst>
            <pc:docMk/>
            <pc:sldMk cId="874090076" sldId="260"/>
            <ac:picMk id="7" creationId="{5B0E4F60-F93C-8B71-4712-8A7C0394F3EF}"/>
          </ac:picMkLst>
        </pc:picChg>
      </pc:sldChg>
      <pc:sldChg chg="addSp modSp new mod ord setBg">
        <pc:chgData name="Anna Przezdzięk" userId="S::a.przezdziek.nakonowo@operator.edu.pl::e0d1673c-8c48-4e15-b566-8e639987bf8d" providerId="AD" clId="Web-{E404CE70-C0F2-7906-58E9-D9DD517CA3DC}" dt="2022-09-25T16:06:09.416" v="651" actId="1076"/>
        <pc:sldMkLst>
          <pc:docMk/>
          <pc:sldMk cId="1025503329" sldId="261"/>
        </pc:sldMkLst>
        <pc:spChg chg="mod">
          <ac:chgData name="Anna Przezdzięk" userId="S::a.przezdziek.nakonowo@operator.edu.pl::e0d1673c-8c48-4e15-b566-8e639987bf8d" providerId="AD" clId="Web-{E404CE70-C0F2-7906-58E9-D9DD517CA3DC}" dt="2022-09-25T16:03:25.631" v="627" actId="1076"/>
          <ac:spMkLst>
            <pc:docMk/>
            <pc:sldMk cId="1025503329" sldId="261"/>
            <ac:spMk id="2" creationId="{BD6839E0-E637-45E3-6D3E-A9BCC8DA8EFD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6:04:50.133" v="643" actId="14100"/>
          <ac:spMkLst>
            <pc:docMk/>
            <pc:sldMk cId="1025503329" sldId="261"/>
            <ac:spMk id="3" creationId="{395168EF-7A2A-4A28-0CD2-606E68F3EFDF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6:06:09.416" v="651" actId="1076"/>
          <ac:picMkLst>
            <pc:docMk/>
            <pc:sldMk cId="1025503329" sldId="261"/>
            <ac:picMk id="4" creationId="{BE50D5ED-4849-FD30-4A09-49083850B070}"/>
          </ac:picMkLst>
        </pc:picChg>
      </pc:sldChg>
      <pc:sldChg chg="addSp modSp new mod ord setBg">
        <pc:chgData name="Anna Przezdzięk" userId="S::a.przezdziek.nakonowo@operator.edu.pl::e0d1673c-8c48-4e15-b566-8e639987bf8d" providerId="AD" clId="Web-{E404CE70-C0F2-7906-58E9-D9DD517CA3DC}" dt="2022-09-25T16:09:50.297" v="697"/>
        <pc:sldMkLst>
          <pc:docMk/>
          <pc:sldMk cId="2157636920" sldId="262"/>
        </pc:sldMkLst>
        <pc:spChg chg="mod">
          <ac:chgData name="Anna Przezdzięk" userId="S::a.przezdziek.nakonowo@operator.edu.pl::e0d1673c-8c48-4e15-b566-8e639987bf8d" providerId="AD" clId="Web-{E404CE70-C0F2-7906-58E9-D9DD517CA3DC}" dt="2022-09-25T16:07:33.044" v="671" actId="1076"/>
          <ac:spMkLst>
            <pc:docMk/>
            <pc:sldMk cId="2157636920" sldId="262"/>
            <ac:spMk id="2" creationId="{A7A50313-BE16-43B8-86F2-F777F62C6A55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6:08:31.483" v="689" actId="20577"/>
          <ac:spMkLst>
            <pc:docMk/>
            <pc:sldMk cId="2157636920" sldId="262"/>
            <ac:spMk id="3" creationId="{A81755F0-9193-9119-6747-C61AAF112182}"/>
          </ac:spMkLst>
        </pc:spChg>
        <pc:spChg chg="add mod">
          <ac:chgData name="Anna Przezdzięk" userId="S::a.przezdziek.nakonowo@operator.edu.pl::e0d1673c-8c48-4e15-b566-8e639987bf8d" providerId="AD" clId="Web-{E404CE70-C0F2-7906-58E9-D9DD517CA3DC}" dt="2022-09-25T16:08:49.374" v="692" actId="1076"/>
          <ac:spMkLst>
            <pc:docMk/>
            <pc:sldMk cId="2157636920" sldId="262"/>
            <ac:spMk id="4" creationId="{4A9E6BA3-A878-BBA4-022C-0987C0ED8F3D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6:09:13.390" v="696" actId="1076"/>
          <ac:picMkLst>
            <pc:docMk/>
            <pc:sldMk cId="2157636920" sldId="262"/>
            <ac:picMk id="5" creationId="{01415020-58CD-F73E-6928-9CC321EDF02E}"/>
          </ac:picMkLst>
        </pc:picChg>
      </pc:sldChg>
      <pc:sldChg chg="addSp modSp new mod ord setBg">
        <pc:chgData name="Anna Przezdzięk" userId="S::a.przezdziek.nakonowo@operator.edu.pl::e0d1673c-8c48-4e15-b566-8e639987bf8d" providerId="AD" clId="Web-{E404CE70-C0F2-7906-58E9-D9DD517CA3DC}" dt="2022-09-25T16:16:48.089" v="734" actId="14100"/>
        <pc:sldMkLst>
          <pc:docMk/>
          <pc:sldMk cId="2797316272" sldId="263"/>
        </pc:sldMkLst>
        <pc:spChg chg="mod">
          <ac:chgData name="Anna Przezdzięk" userId="S::a.przezdziek.nakonowo@operator.edu.pl::e0d1673c-8c48-4e15-b566-8e639987bf8d" providerId="AD" clId="Web-{E404CE70-C0F2-7906-58E9-D9DD517CA3DC}" dt="2022-09-25T16:11:24.987" v="713" actId="20577"/>
          <ac:spMkLst>
            <pc:docMk/>
            <pc:sldMk cId="2797316272" sldId="263"/>
            <ac:spMk id="2" creationId="{CB1F38A8-6672-7CEC-34BD-E3B9478CA601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6:13:03.411" v="720" actId="20577"/>
          <ac:spMkLst>
            <pc:docMk/>
            <pc:sldMk cId="2797316272" sldId="263"/>
            <ac:spMk id="3" creationId="{CB145923-79E1-0460-B022-05338E72CD59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6:16:38.620" v="731" actId="1076"/>
          <ac:picMkLst>
            <pc:docMk/>
            <pc:sldMk cId="2797316272" sldId="263"/>
            <ac:picMk id="4" creationId="{355C87AF-938C-BF31-B9BE-59BAB39C5F76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6:16:48.089" v="734" actId="14100"/>
          <ac:picMkLst>
            <pc:docMk/>
            <pc:sldMk cId="2797316272" sldId="263"/>
            <ac:picMk id="5" creationId="{4B27ECCF-96E0-9D4D-5853-8939BCA56029}"/>
          </ac:picMkLst>
        </pc:picChg>
      </pc:sldChg>
      <pc:sldChg chg="addSp modSp new mod ord setBg">
        <pc:chgData name="Anna Przezdzięk" userId="S::a.przezdziek.nakonowo@operator.edu.pl::e0d1673c-8c48-4e15-b566-8e639987bf8d" providerId="AD" clId="Web-{E404CE70-C0F2-7906-58E9-D9DD517CA3DC}" dt="2022-09-25T16:19:21.155" v="765" actId="1076"/>
        <pc:sldMkLst>
          <pc:docMk/>
          <pc:sldMk cId="3496263876" sldId="264"/>
        </pc:sldMkLst>
        <pc:spChg chg="mod">
          <ac:chgData name="Anna Przezdzięk" userId="S::a.przezdziek.nakonowo@operator.edu.pl::e0d1673c-8c48-4e15-b566-8e639987bf8d" providerId="AD" clId="Web-{E404CE70-C0F2-7906-58E9-D9DD517CA3DC}" dt="2022-09-25T16:17:44.731" v="747" actId="1076"/>
          <ac:spMkLst>
            <pc:docMk/>
            <pc:sldMk cId="3496263876" sldId="264"/>
            <ac:spMk id="2" creationId="{920B0279-78BD-ACBA-2274-DD1D765144F5}"/>
          </ac:spMkLst>
        </pc:spChg>
        <pc:spChg chg="mod">
          <ac:chgData name="Anna Przezdzięk" userId="S::a.przezdziek.nakonowo@operator.edu.pl::e0d1673c-8c48-4e15-b566-8e639987bf8d" providerId="AD" clId="Web-{E404CE70-C0F2-7906-58E9-D9DD517CA3DC}" dt="2022-09-25T16:18:56.264" v="761" actId="20577"/>
          <ac:spMkLst>
            <pc:docMk/>
            <pc:sldMk cId="3496263876" sldId="264"/>
            <ac:spMk id="3" creationId="{35CD34A1-CE7C-F289-F281-CE7A1C44B3FC}"/>
          </ac:spMkLst>
        </pc:spChg>
        <pc:picChg chg="add mod">
          <ac:chgData name="Anna Przezdzięk" userId="S::a.przezdziek.nakonowo@operator.edu.pl::e0d1673c-8c48-4e15-b566-8e639987bf8d" providerId="AD" clId="Web-{E404CE70-C0F2-7906-58E9-D9DD517CA3DC}" dt="2022-09-25T16:19:21.155" v="765" actId="1076"/>
          <ac:picMkLst>
            <pc:docMk/>
            <pc:sldMk cId="3496263876" sldId="264"/>
            <ac:picMk id="4" creationId="{6B44E01F-8F3E-9B7F-2A4F-48F8DB895CB4}"/>
          </ac:picMkLst>
        </pc:picChg>
      </pc:sldChg>
      <pc:sldChg chg="addSp delSp modSp new mod ord setBg">
        <pc:chgData name="Anna Przezdzięk" userId="S::a.przezdziek.nakonowo@operator.edu.pl::e0d1673c-8c48-4e15-b566-8e639987bf8d" providerId="AD" clId="Web-{E404CE70-C0F2-7906-58E9-D9DD517CA3DC}" dt="2022-09-25T16:24:04.756" v="813" actId="14100"/>
        <pc:sldMkLst>
          <pc:docMk/>
          <pc:sldMk cId="1094874570" sldId="265"/>
        </pc:sldMkLst>
        <pc:spChg chg="mod">
          <ac:chgData name="Anna Przezdzięk" userId="S::a.przezdziek.nakonowo@operator.edu.pl::e0d1673c-8c48-4e15-b566-8e639987bf8d" providerId="AD" clId="Web-{E404CE70-C0F2-7906-58E9-D9DD517CA3DC}" dt="2022-09-25T16:21:18.799" v="793" actId="1076"/>
          <ac:spMkLst>
            <pc:docMk/>
            <pc:sldMk cId="1094874570" sldId="265"/>
            <ac:spMk id="2" creationId="{7308B39D-17A0-B748-F32B-9F9F95B2CBCB}"/>
          </ac:spMkLst>
        </pc:spChg>
        <pc:spChg chg="del mod">
          <ac:chgData name="Anna Przezdzięk" userId="S::a.przezdziek.nakonowo@operator.edu.pl::e0d1673c-8c48-4e15-b566-8e639987bf8d" providerId="AD" clId="Web-{E404CE70-C0F2-7906-58E9-D9DD517CA3DC}" dt="2022-09-25T16:21:57.534" v="796"/>
          <ac:spMkLst>
            <pc:docMk/>
            <pc:sldMk cId="1094874570" sldId="265"/>
            <ac:spMk id="3" creationId="{090D1E0C-2BF1-204F-E17B-93A35EBDB87B}"/>
          </ac:spMkLst>
        </pc:spChg>
        <pc:picChg chg="add mod ord">
          <ac:chgData name="Anna Przezdzięk" userId="S::a.przezdziek.nakonowo@operator.edu.pl::e0d1673c-8c48-4e15-b566-8e639987bf8d" providerId="AD" clId="Web-{E404CE70-C0F2-7906-58E9-D9DD517CA3DC}" dt="2022-09-25T16:21:57.534" v="796"/>
          <ac:picMkLst>
            <pc:docMk/>
            <pc:sldMk cId="1094874570" sldId="265"/>
            <ac:picMk id="4" creationId="{F488F382-ED51-F1FE-BA52-D882244CCE7A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6:22:14.269" v="800" actId="1076"/>
          <ac:picMkLst>
            <pc:docMk/>
            <pc:sldMk cId="1094874570" sldId="265"/>
            <ac:picMk id="5" creationId="{D4E20F2D-2B6D-61BC-87EA-96F9A533E8DB}"/>
          </ac:picMkLst>
        </pc:picChg>
        <pc:picChg chg="add mod ord">
          <ac:chgData name="Anna Przezdzięk" userId="S::a.przezdziek.nakonowo@operator.edu.pl::e0d1673c-8c48-4e15-b566-8e639987bf8d" providerId="AD" clId="Web-{E404CE70-C0F2-7906-58E9-D9DD517CA3DC}" dt="2022-09-25T16:22:51.770" v="806"/>
          <ac:picMkLst>
            <pc:docMk/>
            <pc:sldMk cId="1094874570" sldId="265"/>
            <ac:picMk id="6" creationId="{95017D45-F16E-EAC9-0DAA-954BED663E00}"/>
          </ac:picMkLst>
        </pc:picChg>
        <pc:picChg chg="add mod">
          <ac:chgData name="Anna Przezdzięk" userId="S::a.przezdziek.nakonowo@operator.edu.pl::e0d1673c-8c48-4e15-b566-8e639987bf8d" providerId="AD" clId="Web-{E404CE70-C0F2-7906-58E9-D9DD517CA3DC}" dt="2022-09-25T16:24:04.756" v="813" actId="14100"/>
          <ac:picMkLst>
            <pc:docMk/>
            <pc:sldMk cId="1094874570" sldId="265"/>
            <ac:picMk id="7" creationId="{C5BFB75E-A298-81A8-52D4-46BDF8C7D14F}"/>
          </ac:picMkLst>
        </pc:picChg>
      </pc:sldChg>
    </pc:docChg>
  </pc:docChgLst>
  <pc:docChgLst>
    <pc:chgData name="Anna Przezdzięk" userId="S::a.przezdziek.nakonowo@operator.edu.pl::e0d1673c-8c48-4e15-b566-8e639987bf8d" providerId="AD" clId="Web-{6735A9C9-2889-4F96-BC16-541AA194333D}"/>
    <pc:docChg chg="modSld">
      <pc:chgData name="Anna Przezdzięk" userId="S::a.przezdziek.nakonowo@operator.edu.pl::e0d1673c-8c48-4e15-b566-8e639987bf8d" providerId="AD" clId="Web-{6735A9C9-2889-4F96-BC16-541AA194333D}" dt="2022-09-21T14:12:34.247" v="29" actId="20577"/>
      <pc:docMkLst>
        <pc:docMk/>
      </pc:docMkLst>
      <pc:sldChg chg="modSp">
        <pc:chgData name="Anna Przezdzięk" userId="S::a.przezdziek.nakonowo@operator.edu.pl::e0d1673c-8c48-4e15-b566-8e639987bf8d" providerId="AD" clId="Web-{6735A9C9-2889-4F96-BC16-541AA194333D}" dt="2022-09-21T14:12:34.247" v="29" actId="20577"/>
        <pc:sldMkLst>
          <pc:docMk/>
          <pc:sldMk cId="650317164" sldId="256"/>
        </pc:sldMkLst>
        <pc:spChg chg="mod">
          <ac:chgData name="Anna Przezdzięk" userId="S::a.przezdziek.nakonowo@operator.edu.pl::e0d1673c-8c48-4e15-b566-8e639987bf8d" providerId="AD" clId="Web-{6735A9C9-2889-4F96-BC16-541AA194333D}" dt="2022-09-21T14:11:39.370" v="17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nna Przezdzięk" userId="S::a.przezdziek.nakonowo@operator.edu.pl::e0d1673c-8c48-4e15-b566-8e639987bf8d" providerId="AD" clId="Web-{6735A9C9-2889-4F96-BC16-541AA194333D}" dt="2022-09-21T14:12:34.247" v="29" actId="20577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clId="Web-{3324048C-D8A2-48E2-7903-539F6C84DDC7}"/>
    <pc:docChg chg="modSld">
      <pc:chgData name="" userId="" providerId="" clId="Web-{3324048C-D8A2-48E2-7903-539F6C84DDC7}" dt="2022-10-27T17:19:41.965" v="0"/>
      <pc:docMkLst>
        <pc:docMk/>
      </pc:docMkLst>
      <pc:sldChg chg="addSp delSp modSp">
        <pc:chgData name="" userId="" providerId="" clId="Web-{3324048C-D8A2-48E2-7903-539F6C84DDC7}" dt="2022-10-27T17:19:41.965" v="0"/>
        <pc:sldMkLst>
          <pc:docMk/>
          <pc:sldMk cId="650317164" sldId="256"/>
        </pc:sldMkLst>
        <pc:spChg chg="del">
          <ac:chgData name="" userId="" providerId="" clId="Web-{3324048C-D8A2-48E2-7903-539F6C84DDC7}" dt="2022-10-27T17:19:41.965" v="0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" userId="" providerId="" clId="Web-{3324048C-D8A2-48E2-7903-539F6C84DDC7}" dt="2022-10-27T17:19:41.965" v="0"/>
          <ac:spMkLst>
            <pc:docMk/>
            <pc:sldMk cId="650317164" sldId="256"/>
            <ac:spMk id="6" creationId="{233C6C1B-32C8-A0F5-E81D-FACF5F2ECD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pl.wikipedia.org/wiki/Klasztor_Hieronimit%C3%B3w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pl.wikipedia.org/wiki/Styl_manueli%C5%84s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lasztor_Zakonu_Chrystusa_w_Tomarze" TargetMode="External"/><Relationship Id="rId5" Type="http://schemas.openxmlformats.org/officeDocument/2006/relationships/hyperlink" Target="https://pl.wikipedia.org/wiki/Lizbona" TargetMode="External"/><Relationship Id="rId4" Type="http://schemas.openxmlformats.org/officeDocument/2006/relationships/hyperlink" Target="https://pl.wikipedia.org/wiki/Torre_de_Bel%C3%A9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12889" y="-6526"/>
            <a:ext cx="6618112" cy="1174045"/>
          </a:xfrm>
        </p:spPr>
        <p:txBody>
          <a:bodyPr/>
          <a:lstStyle/>
          <a:p>
            <a:r>
              <a:rPr lang="pl-PL" b="1" dirty="0">
                <a:latin typeface="Times New Roman"/>
                <a:cs typeface="Times New Roman"/>
              </a:rPr>
              <a:t>PORTUGAL</a:t>
            </a:r>
          </a:p>
        </p:txBody>
      </p:sp>
      <p:pic>
        <p:nvPicPr>
          <p:cNvPr id="4" name="Obraz 4" descr="Obraz zawierający przyroda, brzeg&#10;&#10;Opis wygenerowany automatycznie">
            <a:extLst>
              <a:ext uri="{FF2B5EF4-FFF2-40B4-BE49-F238E27FC236}">
                <a16:creationId xmlns:a16="http://schemas.microsoft.com/office/drawing/2014/main" id="{363D9FF7-30A7-A449-7B80-57EF3B24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2" y="2446404"/>
            <a:ext cx="6567577" cy="3769820"/>
          </a:xfrm>
          <a:prstGeom prst="rect">
            <a:avLst/>
          </a:prstGeom>
        </p:spPr>
      </p:pic>
      <p:sp>
        <p:nvSpPr>
          <p:cNvPr id="6" name="Podtytuł 5">
            <a:extLst>
              <a:ext uri="{FF2B5EF4-FFF2-40B4-BE49-F238E27FC236}">
                <a16:creationId xmlns:a16="http://schemas.microsoft.com/office/drawing/2014/main" id="{233C6C1B-32C8-A0F5-E81D-FACF5F2EC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222" y="1245483"/>
            <a:ext cx="7620000" cy="749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b="1" dirty="0">
                <a:cs typeface="Calibri"/>
              </a:rPr>
              <a:t>- Perfect place for </a:t>
            </a:r>
            <a:r>
              <a:rPr lang="pl-PL" sz="3200" b="1" dirty="0" err="1">
                <a:cs typeface="Calibri"/>
              </a:rPr>
              <a:t>summertime</a:t>
            </a:r>
            <a:r>
              <a:rPr lang="pl-PL" sz="3200" b="1" dirty="0">
                <a:cs typeface="Calibri"/>
              </a:rPr>
              <a:t> </a:t>
            </a:r>
            <a:r>
              <a:rPr lang="pl-PL" sz="3200" b="1" dirty="0" err="1">
                <a:cs typeface="Calibri"/>
              </a:rPr>
              <a:t>holidays</a:t>
            </a:r>
            <a:endParaRPr lang="pl-PL" sz="3200" b="1" dirty="0">
              <a:cs typeface="Calibri"/>
            </a:endParaRPr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77C08927-D2A3-DEAC-ACF2-F928B753B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45" y="6037862"/>
            <a:ext cx="1829159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5674D-70DE-DBE9-3DC4-643FEEA6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" y="91955"/>
            <a:ext cx="10515600" cy="1325563"/>
          </a:xfrm>
        </p:spPr>
        <p:txBody>
          <a:bodyPr/>
          <a:lstStyle/>
          <a:p>
            <a:r>
              <a:rPr lang="pl-PL" b="1" dirty="0">
                <a:latin typeface="Times New Roman"/>
                <a:cs typeface="Calibri Light"/>
              </a:rPr>
              <a:t>BASIC INFORMATIONS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8D564D-F104-B9CF-0F47-72F9562E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1351172"/>
            <a:ext cx="5037827" cy="5559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 panose="020F0502020204030204"/>
              </a:rPr>
              <a:t>Portugal </a:t>
            </a:r>
            <a:r>
              <a:rPr lang="pl-PL" dirty="0" err="1">
                <a:cs typeface="Calibri" panose="020F0502020204030204"/>
              </a:rPr>
              <a:t>is</a:t>
            </a:r>
            <a:r>
              <a:rPr lang="pl-PL" dirty="0">
                <a:cs typeface="Calibri" panose="020F0502020204030204"/>
              </a:rPr>
              <a:t> a country in a western part of Europe. Portugal </a:t>
            </a:r>
            <a:r>
              <a:rPr lang="pl-PL" dirty="0" err="1">
                <a:cs typeface="Calibri" panose="020F0502020204030204"/>
              </a:rPr>
              <a:t>borders</a:t>
            </a:r>
            <a:r>
              <a:rPr lang="pl-PL" dirty="0">
                <a:cs typeface="Calibri" panose="020F0502020204030204"/>
              </a:rPr>
              <a:t> with </a:t>
            </a:r>
            <a:r>
              <a:rPr lang="pl-PL" dirty="0" err="1">
                <a:cs typeface="Calibri" panose="020F0502020204030204"/>
              </a:rPr>
              <a:t>only</a:t>
            </a:r>
            <a:r>
              <a:rPr lang="pl-PL" dirty="0">
                <a:cs typeface="Calibri" panose="020F0502020204030204"/>
              </a:rPr>
              <a:t> one country - </a:t>
            </a:r>
            <a:r>
              <a:rPr lang="pl-PL" dirty="0" err="1">
                <a:cs typeface="Calibri" panose="020F0502020204030204"/>
              </a:rPr>
              <a:t>Spain</a:t>
            </a:r>
            <a:r>
              <a:rPr lang="pl-PL" dirty="0">
                <a:cs typeface="Calibri" panose="020F0502020204030204"/>
              </a:rPr>
              <a:t>. </a:t>
            </a:r>
            <a:r>
              <a:rPr lang="pl-PL" dirty="0">
                <a:latin typeface="Calibri"/>
                <a:cs typeface="Calibri" panose="020F0502020204030204"/>
              </a:rPr>
              <a:t>The </a:t>
            </a:r>
            <a:r>
              <a:rPr lang="pl-PL" dirty="0" err="1">
                <a:latin typeface="Calibri"/>
                <a:cs typeface="Calibri" panose="020F0502020204030204"/>
              </a:rPr>
              <a:t>capital</a:t>
            </a:r>
            <a:r>
              <a:rPr lang="pl-PL" dirty="0">
                <a:latin typeface="Calibri"/>
                <a:cs typeface="Calibri" panose="020F0502020204030204"/>
              </a:rPr>
              <a:t> </a:t>
            </a:r>
            <a:r>
              <a:rPr lang="pl-PL" dirty="0" err="1">
                <a:latin typeface="Calibri"/>
                <a:cs typeface="Calibri" panose="020F0502020204030204"/>
              </a:rPr>
              <a:t>city</a:t>
            </a:r>
            <a:r>
              <a:rPr lang="pl-PL" dirty="0">
                <a:latin typeface="Calibri"/>
                <a:cs typeface="Calibri" panose="020F0502020204030204"/>
              </a:rPr>
              <a:t> </a:t>
            </a:r>
            <a:r>
              <a:rPr lang="pl-PL" dirty="0" err="1">
                <a:latin typeface="Calibri"/>
                <a:cs typeface="Calibri" panose="020F0502020204030204"/>
              </a:rPr>
              <a:t>is</a:t>
            </a:r>
            <a:r>
              <a:rPr lang="pl-PL" dirty="0">
                <a:latin typeface="Calibri"/>
                <a:cs typeface="Calibri" panose="020F0502020204030204"/>
              </a:rPr>
              <a:t> </a:t>
            </a:r>
            <a:r>
              <a:rPr lang="pl-PL" dirty="0" err="1">
                <a:latin typeface="Calibri"/>
                <a:cs typeface="Calibri" panose="020F0502020204030204"/>
              </a:rPr>
              <a:t>Lisbon</a:t>
            </a:r>
            <a:r>
              <a:rPr lang="pl-PL" dirty="0">
                <a:latin typeface="Times New Roman"/>
                <a:cs typeface="Calibri" panose="020F0502020204030204"/>
              </a:rPr>
              <a:t>. The </a:t>
            </a:r>
            <a:r>
              <a:rPr lang="pl-PL" dirty="0" err="1">
                <a:latin typeface="Times New Roman"/>
                <a:cs typeface="Calibri" panose="020F0502020204030204"/>
              </a:rPr>
              <a:t>official</a:t>
            </a:r>
            <a:r>
              <a:rPr lang="pl-PL" dirty="0">
                <a:latin typeface="Times New Roman"/>
                <a:cs typeface="Calibri" panose="020F0502020204030204"/>
              </a:rPr>
              <a:t> </a:t>
            </a:r>
            <a:r>
              <a:rPr lang="pl-PL" dirty="0" err="1">
                <a:latin typeface="Times New Roman"/>
                <a:cs typeface="Calibri" panose="020F0502020204030204"/>
              </a:rPr>
              <a:t>language</a:t>
            </a:r>
            <a:r>
              <a:rPr lang="pl-PL" dirty="0">
                <a:latin typeface="Times New Roman"/>
                <a:cs typeface="Calibri" panose="020F0502020204030204"/>
              </a:rPr>
              <a:t> </a:t>
            </a:r>
            <a:r>
              <a:rPr lang="pl-PL" dirty="0" err="1">
                <a:latin typeface="Times New Roman"/>
                <a:cs typeface="Calibri" panose="020F0502020204030204"/>
              </a:rPr>
              <a:t>is</a:t>
            </a:r>
            <a:r>
              <a:rPr lang="pl-PL" dirty="0">
                <a:latin typeface="Times New Roman"/>
                <a:cs typeface="Calibri" panose="020F0502020204030204"/>
              </a:rPr>
              <a:t> </a:t>
            </a:r>
            <a:r>
              <a:rPr lang="pl-PL" dirty="0" err="1">
                <a:latin typeface="Times New Roman"/>
                <a:cs typeface="Calibri" panose="020F0502020204030204"/>
              </a:rPr>
              <a:t>Portugese</a:t>
            </a:r>
            <a:r>
              <a:rPr lang="pl-PL" dirty="0">
                <a:latin typeface="Times New Roman"/>
                <a:cs typeface="Calibri" panose="020F0502020204030204"/>
              </a:rPr>
              <a:t>.  </a:t>
            </a:r>
            <a:r>
              <a:rPr lang="pl-PL" dirty="0" err="1">
                <a:latin typeface="Times New Roman"/>
                <a:cs typeface="Calibri" panose="020F0502020204030204"/>
              </a:rPr>
              <a:t>Marcelo</a:t>
            </a:r>
            <a:r>
              <a:rPr lang="pl-PL" dirty="0">
                <a:latin typeface="Times New Roman"/>
                <a:cs typeface="Calibri" panose="020F0502020204030204"/>
              </a:rPr>
              <a:t> </a:t>
            </a:r>
            <a:r>
              <a:rPr lang="pl-PL" dirty="0" err="1">
                <a:latin typeface="Times New Roman"/>
                <a:cs typeface="Calibri" panose="020F0502020204030204"/>
              </a:rPr>
              <a:t>Rebelo</a:t>
            </a:r>
            <a:r>
              <a:rPr lang="pl-PL" dirty="0">
                <a:latin typeface="Times New Roman"/>
                <a:cs typeface="Calibri" panose="020F0502020204030204"/>
              </a:rPr>
              <a:t> de </a:t>
            </a:r>
            <a:r>
              <a:rPr lang="pl-PL" dirty="0" err="1">
                <a:latin typeface="Times New Roman"/>
                <a:cs typeface="Calibri" panose="020F0502020204030204"/>
              </a:rPr>
              <a:t>Sousa</a:t>
            </a:r>
            <a:r>
              <a:rPr lang="pl-PL" dirty="0">
                <a:latin typeface="Times New Roman"/>
                <a:cs typeface="Calibri" panose="020F0502020204030204"/>
              </a:rPr>
              <a:t> </a:t>
            </a:r>
            <a:r>
              <a:rPr lang="pl-PL" dirty="0" err="1">
                <a:latin typeface="Times New Roman"/>
                <a:cs typeface="Calibri" panose="020F0502020204030204"/>
              </a:rPr>
              <a:t>is</a:t>
            </a:r>
            <a:r>
              <a:rPr lang="pl-PL" dirty="0">
                <a:latin typeface="Times New Roman"/>
                <a:cs typeface="Calibri" panose="020F0502020204030204"/>
              </a:rPr>
              <a:t> the </a:t>
            </a:r>
            <a:r>
              <a:rPr lang="pl-PL" dirty="0" err="1">
                <a:latin typeface="Times New Roman"/>
                <a:cs typeface="Calibri" panose="020F0502020204030204"/>
              </a:rPr>
              <a:t>president</a:t>
            </a:r>
            <a:r>
              <a:rPr lang="pl-PL" dirty="0">
                <a:latin typeface="Times New Roman"/>
                <a:cs typeface="Calibri" panose="020F0502020204030204"/>
              </a:rPr>
              <a:t> of Portugal. </a:t>
            </a:r>
          </a:p>
        </p:txBody>
      </p:sp>
      <p:pic>
        <p:nvPicPr>
          <p:cNvPr id="4" name="Obraz 4" descr="Obraz zawierający tekst, roślina, clipart&#10;&#10;Opis wygenerowany automatycznie">
            <a:extLst>
              <a:ext uri="{FF2B5EF4-FFF2-40B4-BE49-F238E27FC236}">
                <a16:creationId xmlns:a16="http://schemas.microsoft.com/office/drawing/2014/main" id="{F970C4E8-3A68-2523-1292-4C98CA57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2057" y="4499575"/>
            <a:ext cx="3311285" cy="2416474"/>
          </a:xfrm>
          <a:prstGeom prst="rect">
            <a:avLst/>
          </a:prstGeom>
        </p:spPr>
      </p:pic>
      <p:pic>
        <p:nvPicPr>
          <p:cNvPr id="5" name="Obraz 5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F01CECF7-8FC6-06C2-77FC-6DE01A1E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086" y="3615097"/>
            <a:ext cx="3313981" cy="2201353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8BEEB579-3853-6B95-0A80-A6AAD577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50" y="400949"/>
            <a:ext cx="2663046" cy="263429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A59A49E-CC46-39EB-FAEF-3899E45BD877}"/>
              </a:ext>
            </a:extLst>
          </p:cNvPr>
          <p:cNvSpPr txBox="1"/>
          <p:nvPr/>
        </p:nvSpPr>
        <p:spPr>
          <a:xfrm>
            <a:off x="9100562" y="3015880"/>
            <a:ext cx="30296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Times New Roman"/>
                <a:cs typeface="Calibri"/>
              </a:rPr>
              <a:t>EMBLEM OF PORTUGAL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E835D05-04B2-1EBE-8112-3B8FFB98F151}"/>
              </a:ext>
            </a:extLst>
          </p:cNvPr>
          <p:cNvSpPr txBox="1"/>
          <p:nvPr/>
        </p:nvSpPr>
        <p:spPr>
          <a:xfrm>
            <a:off x="9213744" y="5846385"/>
            <a:ext cx="2575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latin typeface="Times New Roman"/>
                <a:cs typeface="Calibri"/>
              </a:rPr>
              <a:t>FLAG OF PORTUGAL</a:t>
            </a:r>
          </a:p>
        </p:txBody>
      </p:sp>
      <p:pic>
        <p:nvPicPr>
          <p:cNvPr id="9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4C6108A4-4698-6067-D6EA-E17F8CD5E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00" y="6023485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AD05C8-E0C3-BE24-C5C3-AC4EA95A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0" y="278861"/>
            <a:ext cx="10515600" cy="1325563"/>
          </a:xfrm>
        </p:spPr>
        <p:txBody>
          <a:bodyPr/>
          <a:lstStyle/>
          <a:p>
            <a:r>
              <a:rPr lang="pl-PL" b="1" dirty="0">
                <a:latin typeface="Times New Roman"/>
                <a:cs typeface="Times New Roman"/>
              </a:rPr>
              <a:t>TOURISM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DBE60-FEAE-A27E-C072-2900E164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18" y="2047409"/>
            <a:ext cx="4952895" cy="306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Portugal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 a </a:t>
            </a:r>
            <a:r>
              <a:rPr lang="pl-PL" dirty="0" err="1">
                <a:latin typeface="Times New Roman"/>
                <a:ea typeface="+mn-lt"/>
                <a:cs typeface="+mn-lt"/>
              </a:rPr>
              <a:t>very</a:t>
            </a:r>
            <a:r>
              <a:rPr lang="pl-PL" dirty="0">
                <a:latin typeface="Times New Roman"/>
                <a:ea typeface="+mn-lt"/>
                <a:cs typeface="+mn-lt"/>
              </a:rPr>
              <a:t> popular </a:t>
            </a:r>
            <a:r>
              <a:rPr lang="pl-PL" dirty="0" err="1">
                <a:latin typeface="Times New Roman"/>
                <a:ea typeface="+mn-lt"/>
                <a:cs typeface="+mn-lt"/>
              </a:rPr>
              <a:t>travel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direction</a:t>
            </a:r>
            <a:r>
              <a:rPr lang="pl-PL" dirty="0">
                <a:latin typeface="Times New Roman"/>
                <a:ea typeface="+mn-lt"/>
                <a:cs typeface="+mn-lt"/>
              </a:rPr>
              <a:t>. The most </a:t>
            </a:r>
            <a:r>
              <a:rPr lang="pl-PL" dirty="0" err="1">
                <a:latin typeface="Times New Roman"/>
                <a:ea typeface="+mn-lt"/>
                <a:cs typeface="+mn-lt"/>
              </a:rPr>
              <a:t>known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places</a:t>
            </a:r>
            <a:r>
              <a:rPr lang="pl-PL" dirty="0">
                <a:latin typeface="Times New Roman"/>
                <a:ea typeface="+mn-lt"/>
                <a:cs typeface="+mn-lt"/>
              </a:rPr>
              <a:t> in Portugal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Lizbona – a </a:t>
            </a:r>
            <a:r>
              <a:rPr lang="pl-PL" dirty="0" err="1">
                <a:latin typeface="Times New Roman"/>
                <a:ea typeface="+mn-lt"/>
                <a:cs typeface="+mn-lt"/>
              </a:rPr>
              <a:t>capital</a:t>
            </a:r>
            <a:r>
              <a:rPr lang="pl-PL" dirty="0">
                <a:latin typeface="Times New Roman"/>
                <a:ea typeface="+mn-lt"/>
                <a:cs typeface="+mn-lt"/>
              </a:rPr>
              <a:t>, the </a:t>
            </a:r>
            <a:r>
              <a:rPr lang="pl-PL" dirty="0" err="1">
                <a:latin typeface="Times New Roman"/>
                <a:ea typeface="+mn-lt"/>
                <a:cs typeface="+mn-lt"/>
              </a:rPr>
              <a:t>biggest</a:t>
            </a:r>
            <a:r>
              <a:rPr lang="pl-PL" dirty="0">
                <a:latin typeface="Times New Roman"/>
                <a:ea typeface="+mn-lt"/>
                <a:cs typeface="+mn-lt"/>
              </a:rPr>
              <a:t> and one of the most </a:t>
            </a:r>
            <a:r>
              <a:rPr lang="pl-PL" dirty="0" err="1">
                <a:latin typeface="Times New Roman"/>
                <a:ea typeface="+mn-lt"/>
                <a:cs typeface="+mn-lt"/>
              </a:rPr>
              <a:t>beautifull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city</a:t>
            </a:r>
            <a:r>
              <a:rPr lang="pl-PL" dirty="0">
                <a:latin typeface="Times New Roman"/>
                <a:ea typeface="+mn-lt"/>
                <a:cs typeface="+mn-lt"/>
              </a:rPr>
              <a:t> in </a:t>
            </a:r>
            <a:r>
              <a:rPr lang="pl-PL" dirty="0" err="1">
                <a:latin typeface="Times New Roman"/>
                <a:ea typeface="+mn-lt"/>
                <a:cs typeface="+mn-lt"/>
              </a:rPr>
              <a:t>this</a:t>
            </a:r>
            <a:r>
              <a:rPr lang="pl-PL" dirty="0">
                <a:latin typeface="Times New Roman"/>
                <a:ea typeface="+mn-lt"/>
                <a:cs typeface="+mn-lt"/>
              </a:rPr>
              <a:t> country and Porto. </a:t>
            </a:r>
            <a:endParaRPr lang="pl-PL" dirty="0">
              <a:latin typeface="Times New Roman"/>
              <a:cs typeface="Calibri"/>
            </a:endParaRPr>
          </a:p>
        </p:txBody>
      </p:sp>
      <p:pic>
        <p:nvPicPr>
          <p:cNvPr id="4" name="Obraz 4" descr="Obraz zawierający przyroda, brzeg&#10;&#10;Opis wygenerowany automatycznie">
            <a:extLst>
              <a:ext uri="{FF2B5EF4-FFF2-40B4-BE49-F238E27FC236}">
                <a16:creationId xmlns:a16="http://schemas.microsoft.com/office/drawing/2014/main" id="{BFEB1DA2-EE7D-0FAD-1311-4F1A3962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212" y="703015"/>
            <a:ext cx="4410973" cy="2475858"/>
          </a:xfrm>
          <a:prstGeom prst="rect">
            <a:avLst/>
          </a:prstGeom>
        </p:spPr>
      </p:pic>
      <p:pic>
        <p:nvPicPr>
          <p:cNvPr id="6" name="Obraz 6" descr="Obraz zawierający budynek, zewnętrzne, stare, miejsce kultu&#10;&#10;Opis wygenerowany automatycznie">
            <a:extLst>
              <a:ext uri="{FF2B5EF4-FFF2-40B4-BE49-F238E27FC236}">
                <a16:creationId xmlns:a16="http://schemas.microsoft.com/office/drawing/2014/main" id="{9E0578DB-F622-B966-80D5-0CF665A2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212" y="4046839"/>
            <a:ext cx="4410973" cy="2905002"/>
          </a:xfrm>
          <a:prstGeom prst="rect">
            <a:avLst/>
          </a:prstGeom>
        </p:spPr>
      </p:pic>
      <p:pic>
        <p:nvPicPr>
          <p:cNvPr id="5" name="Obraz 5" descr="Obraz zawierający woda, zewnętrzne, scena, port&#10;&#10;Opis wygenerowany automatycznie">
            <a:extLst>
              <a:ext uri="{FF2B5EF4-FFF2-40B4-BE49-F238E27FC236}">
                <a16:creationId xmlns:a16="http://schemas.microsoft.com/office/drawing/2014/main" id="{2DB3D84D-EB55-2BC8-0F45-1A2CBE31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834" y="2485845"/>
            <a:ext cx="3922143" cy="2619554"/>
          </a:xfrm>
          <a:prstGeom prst="rect">
            <a:avLst/>
          </a:prstGeom>
        </p:spPr>
      </p:pic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D58BC33F-0C3F-2443-F8E2-A2ED3E2D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09" y="6109749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839E0-E637-45E3-6D3E-A9BCC8DA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235729"/>
            <a:ext cx="10515600" cy="1325563"/>
          </a:xfrm>
        </p:spPr>
        <p:txBody>
          <a:bodyPr/>
          <a:lstStyle/>
          <a:p>
            <a:r>
              <a:rPr lang="pl-PL" b="1" dirty="0">
                <a:latin typeface="Times New Roman"/>
                <a:cs typeface="Times New Roman"/>
              </a:rPr>
              <a:t>KULTURA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168EF-7A2A-4A28-0CD2-606E68F3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566832"/>
            <a:ext cx="5181601" cy="5156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In Portugal </a:t>
            </a:r>
            <a:r>
              <a:rPr lang="pl-PL" dirty="0" err="1">
                <a:latin typeface="Times New Roman"/>
                <a:ea typeface="+mn-lt"/>
                <a:cs typeface="+mn-lt"/>
              </a:rPr>
              <a:t>culture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there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a </a:t>
            </a:r>
            <a:r>
              <a:rPr lang="pl-PL" dirty="0" err="1">
                <a:latin typeface="Times New Roman"/>
                <a:ea typeface="+mn-lt"/>
                <a:cs typeface="+mn-lt"/>
              </a:rPr>
              <a:t>many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references</a:t>
            </a:r>
            <a:r>
              <a:rPr lang="pl-PL" dirty="0">
                <a:latin typeface="Times New Roman"/>
                <a:ea typeface="+mn-lt"/>
                <a:cs typeface="+mn-lt"/>
              </a:rPr>
              <a:t> to the Roman </a:t>
            </a:r>
            <a:r>
              <a:rPr lang="pl-PL" dirty="0" err="1">
                <a:latin typeface="Times New Roman"/>
                <a:ea typeface="+mn-lt"/>
                <a:cs typeface="+mn-lt"/>
              </a:rPr>
              <a:t>culture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Portual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also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has</a:t>
            </a:r>
            <a:r>
              <a:rPr lang="pl-PL" dirty="0">
                <a:latin typeface="Times New Roman"/>
                <a:ea typeface="+mn-lt"/>
                <a:cs typeface="+mn-lt"/>
              </a:rPr>
              <a:t> a </a:t>
            </a:r>
            <a:r>
              <a:rPr lang="pl-PL" dirty="0" err="1">
                <a:latin typeface="Times New Roman"/>
                <a:ea typeface="+mn-lt"/>
                <a:cs typeface="+mn-lt"/>
              </a:rPr>
              <a:t>strong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connetion</a:t>
            </a:r>
            <a:r>
              <a:rPr lang="pl-PL" dirty="0">
                <a:latin typeface="Times New Roman"/>
                <a:ea typeface="+mn-lt"/>
                <a:cs typeface="+mn-lt"/>
              </a:rPr>
              <a:t> with </a:t>
            </a:r>
            <a:r>
              <a:rPr lang="pl-PL" dirty="0" err="1">
                <a:latin typeface="Times New Roman"/>
                <a:ea typeface="+mn-lt"/>
                <a:cs typeface="+mn-lt"/>
              </a:rPr>
              <a:t>history</a:t>
            </a:r>
            <a:r>
              <a:rPr lang="pl-PL" dirty="0">
                <a:latin typeface="Times New Roman"/>
                <a:ea typeface="+mn-lt"/>
                <a:cs typeface="+mn-lt"/>
              </a:rPr>
              <a:t> of </a:t>
            </a:r>
            <a:r>
              <a:rPr lang="pl-PL" dirty="0" err="1">
                <a:latin typeface="Times New Roman"/>
                <a:ea typeface="+mn-lt"/>
                <a:cs typeface="+mn-lt"/>
              </a:rPr>
              <a:t>Spain</a:t>
            </a:r>
            <a:r>
              <a:rPr lang="pl-PL" dirty="0">
                <a:latin typeface="Times New Roman"/>
                <a:ea typeface="+mn-lt"/>
                <a:cs typeface="+mn-lt"/>
              </a:rPr>
              <a:t>.  </a:t>
            </a:r>
            <a:endParaRPr lang="pl-PL" dirty="0">
              <a:latin typeface="Times New Roman"/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E50D5ED-4849-FD30-4A09-49083850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48" y="2183652"/>
            <a:ext cx="5509223" cy="368401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85EAE0-B6A5-7D00-4037-352DEFB92384}"/>
              </a:ext>
            </a:extLst>
          </p:cNvPr>
          <p:cNvSpPr txBox="1"/>
          <p:nvPr/>
        </p:nvSpPr>
        <p:spPr>
          <a:xfrm flipH="1">
            <a:off x="8410222" y="5983110"/>
            <a:ext cx="1467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b="1" dirty="0">
                <a:latin typeface="Times New Roman"/>
                <a:cs typeface="Calibri"/>
              </a:rPr>
              <a:t>AZULEJOS</a:t>
            </a:r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4A3213C-E2D4-096B-B931-8E6E0A4A5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7" y="5980353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50313-BE16-43B8-86F2-F777F62C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28" y="178219"/>
            <a:ext cx="10515600" cy="1325563"/>
          </a:xfrm>
        </p:spPr>
        <p:txBody>
          <a:bodyPr/>
          <a:lstStyle/>
          <a:p>
            <a:r>
              <a:rPr lang="en" b="1" dirty="0">
                <a:latin typeface="Times New Roman"/>
                <a:cs typeface="Times New Roman"/>
              </a:rPr>
              <a:t>ARCHITECTURE</a:t>
            </a:r>
            <a:endParaRPr lang="pl-PL" b="1" dirty="0">
              <a:latin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1755F0-9193-9119-6747-C61AAF11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2" y="1581210"/>
            <a:ext cx="6360544" cy="4955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Times New Roman"/>
                <a:ea typeface="+mn-lt"/>
                <a:cs typeface="+mn-lt"/>
              </a:rPr>
              <a:t>Characteristic</a:t>
            </a:r>
            <a:r>
              <a:rPr lang="pl-PL" dirty="0">
                <a:latin typeface="Times New Roman"/>
                <a:ea typeface="+mn-lt"/>
                <a:cs typeface="+mn-lt"/>
              </a:rPr>
              <a:t> for Portugal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br>
              <a:rPr lang="en-US" dirty="0">
                <a:latin typeface="Times New Roman"/>
              </a:rPr>
            </a:br>
            <a:r>
              <a:rPr lang="en" dirty="0">
                <a:latin typeface="Times New Roman"/>
                <a:ea typeface="+mn-lt"/>
                <a:cs typeface="+mn-lt"/>
              </a:rPr>
              <a:t>decorative ornamentation with oriental and sea motives. A great example of that style are: the Monastery of the Hieronymites and Torre de Belém in Lisbon and the Convent of the Order of Christ in Tomar.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9E6BA3-A878-BBA4-022C-0987C0ED8F3D}"/>
              </a:ext>
            </a:extLst>
          </p:cNvPr>
          <p:cNvSpPr txBox="1"/>
          <p:nvPr/>
        </p:nvSpPr>
        <p:spPr>
          <a:xfrm>
            <a:off x="-7079411" y="396815"/>
            <a:ext cx="2743200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Charakterystyczny dla Portugalii jest </a:t>
            </a:r>
            <a:r>
              <a:rPr lang="en-US">
                <a:solidFill>
                  <a:srgbClr val="0645AD"/>
                </a:solidFill>
                <a:latin typeface="Arial"/>
                <a:cs typeface="Arial"/>
                <a:hlinkClick r:id="rId2" tooltip="Styl manueliński"/>
              </a:rPr>
              <a:t>styl manueliński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, cechujący się ozdobną ornamentyką o motywach orientalnych i morskich (np. liny okrętowe, fale, koniki morskie czy koralowce). Styl ten powstał w okresie wielkich odkryć geograficznych, dokonywanych przez Portugalię, pod rządami króla Manuela I. Znakomitymi przykładami stylu manuelińskiego są: </a:t>
            </a:r>
            <a:r>
              <a:rPr lang="en-US">
                <a:solidFill>
                  <a:srgbClr val="0645AD"/>
                </a:solidFill>
                <a:latin typeface="Arial"/>
                <a:cs typeface="Arial"/>
                <a:hlinkClick r:id="rId3" tooltip="Klasztor Hieronimitów"/>
              </a:rPr>
              <a:t>Klasztor Hieronimitów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i </a:t>
            </a:r>
            <a:r>
              <a:rPr lang="en-US">
                <a:solidFill>
                  <a:srgbClr val="0645AD"/>
                </a:solidFill>
                <a:latin typeface="Arial"/>
                <a:cs typeface="Arial"/>
                <a:hlinkClick r:id="rId4" tooltip="Torre de Belém"/>
              </a:rPr>
              <a:t>Torre de Belém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w </a:t>
            </a:r>
            <a:r>
              <a:rPr lang="en-US">
                <a:solidFill>
                  <a:srgbClr val="0645AD"/>
                </a:solidFill>
                <a:latin typeface="Arial"/>
                <a:cs typeface="Arial"/>
                <a:hlinkClick r:id="rId5" tooltip="Lizbona"/>
              </a:rPr>
              <a:t>Lizbonie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 oraz </a:t>
            </a:r>
            <a:r>
              <a:rPr lang="en-US">
                <a:solidFill>
                  <a:srgbClr val="0645AD"/>
                </a:solidFill>
                <a:latin typeface="Arial"/>
                <a:cs typeface="Arial"/>
                <a:hlinkClick r:id="rId6" tooltip="Klasztor Zakonu Chrystusa w Tomarze"/>
              </a:rPr>
              <a:t>Klasztor Zakonu Chrystusa w Tomar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</a:t>
            </a:r>
            <a:endParaRPr lang="en-US"/>
          </a:p>
        </p:txBody>
      </p:sp>
      <p:pic>
        <p:nvPicPr>
          <p:cNvPr id="5" name="Obraz 5" descr="Obraz zawierający niebo, trawa, zewnętrzne, budynek&#10;&#10;Opis wygenerowany automatycznie">
            <a:extLst>
              <a:ext uri="{FF2B5EF4-FFF2-40B4-BE49-F238E27FC236}">
                <a16:creationId xmlns:a16="http://schemas.microsoft.com/office/drawing/2014/main" id="{01415020-58CD-F73E-6928-9CC321EDF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008" y="1768501"/>
            <a:ext cx="4983192" cy="3723563"/>
          </a:xfrm>
          <a:prstGeom prst="rect">
            <a:avLst/>
          </a:pr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CC12C90-98E9-0A0C-A3F6-8B8D7F918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86" y="5980352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F38A8-6672-7CEC-34BD-E3B9478C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4" y="150529"/>
            <a:ext cx="10515600" cy="1325563"/>
          </a:xfrm>
        </p:spPr>
        <p:txBody>
          <a:bodyPr/>
          <a:lstStyle/>
          <a:p>
            <a:r>
              <a:rPr lang="en" dirty="0">
                <a:latin typeface="Times New Roman"/>
                <a:cs typeface="Times New Roman"/>
              </a:rPr>
              <a:t>NATIONAL CUISINE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145923-79E1-0460-B022-05338E72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80568"/>
            <a:ext cx="6231148" cy="5372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In </a:t>
            </a:r>
            <a:r>
              <a:rPr lang="pl-PL" dirty="0" err="1">
                <a:latin typeface="Times New Roman"/>
                <a:ea typeface="+mn-lt"/>
                <a:cs typeface="+mn-lt"/>
              </a:rPr>
              <a:t>Portugese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cuisine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full</a:t>
            </a:r>
            <a:r>
              <a:rPr lang="pl-PL" dirty="0">
                <a:latin typeface="Times New Roman"/>
                <a:ea typeface="+mn-lt"/>
                <a:cs typeface="+mn-lt"/>
              </a:rPr>
              <a:t> of </a:t>
            </a:r>
            <a:r>
              <a:rPr lang="pl-PL" dirty="0" err="1">
                <a:latin typeface="Times New Roman"/>
                <a:ea typeface="+mn-lt"/>
                <a:cs typeface="+mn-lt"/>
              </a:rPr>
              <a:t>fishes</a:t>
            </a:r>
            <a:r>
              <a:rPr lang="pl-PL" dirty="0">
                <a:latin typeface="Times New Roman"/>
                <a:ea typeface="+mn-lt"/>
                <a:cs typeface="+mn-lt"/>
              </a:rPr>
              <a:t> and </a:t>
            </a:r>
            <a:r>
              <a:rPr lang="pl-PL" dirty="0" err="1">
                <a:latin typeface="Times New Roman"/>
                <a:ea typeface="+mn-lt"/>
                <a:cs typeface="+mn-lt"/>
              </a:rPr>
              <a:t>sea</a:t>
            </a:r>
            <a:r>
              <a:rPr lang="pl-PL" dirty="0">
                <a:latin typeface="Times New Roman"/>
                <a:ea typeface="+mn-lt"/>
                <a:cs typeface="+mn-lt"/>
              </a:rPr>
              <a:t> food </a:t>
            </a:r>
            <a:r>
              <a:rPr lang="pl-PL" dirty="0" err="1">
                <a:latin typeface="Times New Roman"/>
                <a:ea typeface="+mn-lt"/>
                <a:cs typeface="+mn-lt"/>
              </a:rPr>
              <a:t>that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dominates</a:t>
            </a:r>
            <a:r>
              <a:rPr lang="pl-PL" dirty="0">
                <a:latin typeface="Times New Roman"/>
                <a:ea typeface="+mn-lt"/>
                <a:cs typeface="+mn-lt"/>
              </a:rPr>
              <a:t> in </a:t>
            </a:r>
            <a:r>
              <a:rPr lang="pl-PL" dirty="0" err="1">
                <a:latin typeface="Times New Roman"/>
                <a:ea typeface="+mn-lt"/>
                <a:cs typeface="+mn-lt"/>
              </a:rPr>
              <a:t>places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close</a:t>
            </a:r>
            <a:r>
              <a:rPr lang="pl-PL" dirty="0">
                <a:latin typeface="Times New Roman"/>
                <a:ea typeface="+mn-lt"/>
                <a:cs typeface="+mn-lt"/>
              </a:rPr>
              <a:t> to the ocean. But in the </a:t>
            </a:r>
            <a:r>
              <a:rPr lang="pl-PL" dirty="0" err="1">
                <a:latin typeface="Times New Roman"/>
                <a:ea typeface="+mn-lt"/>
                <a:cs typeface="+mn-lt"/>
              </a:rPr>
              <a:t>centre</a:t>
            </a:r>
            <a:r>
              <a:rPr lang="pl-PL" dirty="0">
                <a:latin typeface="Times New Roman"/>
                <a:ea typeface="+mn-lt"/>
                <a:cs typeface="+mn-lt"/>
              </a:rPr>
              <a:t> part of the </a:t>
            </a:r>
            <a:r>
              <a:rPr lang="pl-PL" dirty="0" err="1">
                <a:latin typeface="Times New Roman"/>
                <a:ea typeface="+mn-lt"/>
                <a:cs typeface="+mn-lt"/>
              </a:rPr>
              <a:t>nation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dominated</a:t>
            </a:r>
            <a:r>
              <a:rPr lang="pl-PL" dirty="0">
                <a:latin typeface="Times New Roman"/>
                <a:ea typeface="+mn-lt"/>
                <a:cs typeface="+mn-lt"/>
              </a:rPr>
              <a:t> by </a:t>
            </a:r>
            <a:r>
              <a:rPr lang="pl-PL" dirty="0" err="1">
                <a:latin typeface="Times New Roman"/>
                <a:ea typeface="+mn-lt"/>
                <a:cs typeface="+mn-lt"/>
              </a:rPr>
              <a:t>meat</a:t>
            </a:r>
            <a:r>
              <a:rPr lang="pl-PL" dirty="0">
                <a:latin typeface="Times New Roman"/>
                <a:ea typeface="+mn-lt"/>
                <a:cs typeface="+mn-lt"/>
              </a:rPr>
              <a:t> and </a:t>
            </a:r>
            <a:r>
              <a:rPr lang="pl-PL" dirty="0" err="1">
                <a:latin typeface="Times New Roman"/>
                <a:ea typeface="+mn-lt"/>
                <a:cs typeface="+mn-lt"/>
              </a:rPr>
              <a:t>cheese</a:t>
            </a:r>
            <a:r>
              <a:rPr lang="pl-PL" dirty="0">
                <a:latin typeface="Times New Roman"/>
                <a:ea typeface="+mn-lt"/>
                <a:cs typeface="+mn-lt"/>
              </a:rPr>
              <a:t>. One of the most popular </a:t>
            </a:r>
            <a:r>
              <a:rPr lang="pl-PL" dirty="0" err="1">
                <a:latin typeface="Times New Roman"/>
                <a:ea typeface="+mn-lt"/>
                <a:cs typeface="+mn-lt"/>
              </a:rPr>
              <a:t>dish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:</a:t>
            </a:r>
            <a:r>
              <a:rPr lang="pl-PL" dirty="0">
                <a:latin typeface="Times New Roman"/>
                <a:cs typeface="Calibri"/>
              </a:rPr>
              <a:t> </a:t>
            </a:r>
            <a:r>
              <a:rPr lang="en" dirty="0" err="1">
                <a:latin typeface="Times New Roman"/>
                <a:cs typeface="Calibri"/>
              </a:rPr>
              <a:t>Francesinha</a:t>
            </a:r>
            <a:r>
              <a:rPr lang="en" dirty="0">
                <a:latin typeface="Times New Roman"/>
                <a:cs typeface="Calibri"/>
              </a:rPr>
              <a:t>,</a:t>
            </a:r>
            <a:endParaRPr lang="en" dirty="0">
              <a:latin typeface="Calibri Light"/>
              <a:cs typeface="Calibri"/>
            </a:endParaRPr>
          </a:p>
          <a:p>
            <a:pPr marL="0" indent="0">
              <a:buNone/>
            </a:pPr>
            <a:endParaRPr lang="en" i="1" cap="all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" dirty="0">
              <a:latin typeface="Consolas"/>
              <a:cs typeface="Calibri"/>
            </a:endParaRPr>
          </a:p>
        </p:txBody>
      </p:sp>
      <p:pic>
        <p:nvPicPr>
          <p:cNvPr id="4" name="Obraz 4" descr="Obraz zawierający talerz, żywność, biały, krojone&#10;&#10;Opis wygenerowany automatycznie">
            <a:extLst>
              <a:ext uri="{FF2B5EF4-FFF2-40B4-BE49-F238E27FC236}">
                <a16:creationId xmlns:a16="http://schemas.microsoft.com/office/drawing/2014/main" id="{355C87AF-938C-BF31-B9BE-59BAB39C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230" y="1178076"/>
            <a:ext cx="3634596" cy="2431506"/>
          </a:xfrm>
          <a:prstGeom prst="rect">
            <a:avLst/>
          </a:prstGeom>
        </p:spPr>
      </p:pic>
      <p:pic>
        <p:nvPicPr>
          <p:cNvPr id="5" name="Obraz 5" descr="Obraz zawierający żywność, frytki, talerz, naczynie&#10;&#10;Opis wygenerowany automatycznie">
            <a:extLst>
              <a:ext uri="{FF2B5EF4-FFF2-40B4-BE49-F238E27FC236}">
                <a16:creationId xmlns:a16="http://schemas.microsoft.com/office/drawing/2014/main" id="{4B27ECCF-96E0-9D4D-5853-8939BCA5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29" y="3922421"/>
            <a:ext cx="3634596" cy="260749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BEADC4A-FEF3-3B25-4ECC-D8745D187D57}"/>
              </a:ext>
            </a:extLst>
          </p:cNvPr>
          <p:cNvSpPr txBox="1"/>
          <p:nvPr/>
        </p:nvSpPr>
        <p:spPr>
          <a:xfrm>
            <a:off x="12584289" y="21702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b="1" i="1" cap="all" dirty="0">
              <a:solidFill>
                <a:srgbClr val="2D2D2D"/>
              </a:solidFill>
              <a:latin typeface="Oswald"/>
            </a:endParaRPr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79D256C-F506-CEA3-79ED-1906E1F6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6" y="5965975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0B0279-78BD-ACBA-2274-DD1D7651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264483"/>
            <a:ext cx="10515600" cy="1325563"/>
          </a:xfrm>
        </p:spPr>
        <p:txBody>
          <a:bodyPr/>
          <a:lstStyle/>
          <a:p>
            <a:r>
              <a:rPr lang="pl-PL" b="1" dirty="0">
                <a:latin typeface="Times New Roman"/>
                <a:cs typeface="Times New Roman"/>
              </a:rPr>
              <a:t>SPORT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CD34A1-CE7C-F289-F281-CE7A1C4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3" y="1653097"/>
            <a:ext cx="6058619" cy="5199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Football </a:t>
            </a:r>
            <a:r>
              <a:rPr lang="pl-PL" dirty="0" err="1">
                <a:latin typeface="Times New Roman"/>
                <a:ea typeface="+mn-lt"/>
                <a:cs typeface="+mn-lt"/>
              </a:rPr>
              <a:t>is</a:t>
            </a:r>
            <a:r>
              <a:rPr lang="pl-PL" dirty="0">
                <a:latin typeface="Times New Roman"/>
                <a:ea typeface="+mn-lt"/>
                <a:cs typeface="+mn-lt"/>
              </a:rPr>
              <a:t> the most popular sport in the portugal. The </a:t>
            </a:r>
            <a:r>
              <a:rPr lang="pl-PL" dirty="0" err="1">
                <a:latin typeface="Times New Roman"/>
                <a:ea typeface="+mn-lt"/>
                <a:cs typeface="+mn-lt"/>
              </a:rPr>
              <a:t>biggest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stars</a:t>
            </a:r>
            <a:r>
              <a:rPr lang="pl-PL" dirty="0">
                <a:latin typeface="Times New Roman"/>
                <a:ea typeface="+mn-lt"/>
                <a:cs typeface="+mn-lt"/>
              </a:rPr>
              <a:t> of </a:t>
            </a:r>
            <a:r>
              <a:rPr lang="pl-PL" dirty="0" err="1">
                <a:latin typeface="Times New Roman"/>
                <a:ea typeface="+mn-lt"/>
                <a:cs typeface="+mn-lt"/>
              </a:rPr>
              <a:t>portugise</a:t>
            </a:r>
            <a:r>
              <a:rPr lang="pl-PL" dirty="0">
                <a:latin typeface="Times New Roman"/>
                <a:ea typeface="+mn-lt"/>
                <a:cs typeface="+mn-lt"/>
              </a:rPr>
              <a:t> football </a:t>
            </a:r>
            <a:r>
              <a:rPr lang="pl-PL" dirty="0" err="1">
                <a:latin typeface="Times New Roman"/>
                <a:ea typeface="+mn-lt"/>
                <a:cs typeface="+mn-lt"/>
              </a:rPr>
              <a:t>are</a:t>
            </a:r>
            <a:r>
              <a:rPr lang="pl-PL" dirty="0">
                <a:latin typeface="Times New Roman"/>
                <a:ea typeface="+mn-lt"/>
                <a:cs typeface="+mn-lt"/>
              </a:rPr>
              <a:t> </a:t>
            </a:r>
            <a:r>
              <a:rPr lang="pl-PL" dirty="0" err="1">
                <a:latin typeface="Times New Roman"/>
                <a:ea typeface="+mn-lt"/>
                <a:cs typeface="+mn-lt"/>
              </a:rPr>
              <a:t>Cristiano</a:t>
            </a:r>
            <a:r>
              <a:rPr lang="pl-PL" dirty="0">
                <a:latin typeface="Times New Roman"/>
                <a:ea typeface="+mn-lt"/>
                <a:cs typeface="+mn-lt"/>
              </a:rPr>
              <a:t> Ronaldo and Luis Figo and </a:t>
            </a:r>
            <a:r>
              <a:rPr lang="pl-PL" dirty="0" err="1">
                <a:latin typeface="Times New Roman"/>
                <a:ea typeface="+mn-lt"/>
                <a:cs typeface="+mn-lt"/>
              </a:rPr>
              <a:t>trainers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Jose</a:t>
            </a:r>
            <a:r>
              <a:rPr lang="pl-PL" dirty="0">
                <a:latin typeface="Times New Roman"/>
                <a:ea typeface="+mn-lt"/>
                <a:cs typeface="+mn-lt"/>
              </a:rPr>
              <a:t> </a:t>
            </a:r>
            <a:r>
              <a:rPr lang="pl-PL" dirty="0" err="1">
                <a:latin typeface="Times New Roman"/>
                <a:ea typeface="+mn-lt"/>
                <a:cs typeface="+mn-lt"/>
              </a:rPr>
              <a:t>Mourinho</a:t>
            </a:r>
            <a:r>
              <a:rPr lang="pl-PL" dirty="0">
                <a:latin typeface="Times New Roman"/>
                <a:ea typeface="+mn-lt"/>
                <a:cs typeface="+mn-lt"/>
              </a:rPr>
              <a:t>, Carlos </a:t>
            </a:r>
            <a:r>
              <a:rPr lang="pl-PL" dirty="0" err="1">
                <a:latin typeface="Times New Roman"/>
                <a:ea typeface="+mn-lt"/>
                <a:cs typeface="+mn-lt"/>
              </a:rPr>
              <a:t>Queiroz</a:t>
            </a:r>
            <a:r>
              <a:rPr lang="pl-PL" dirty="0">
                <a:latin typeface="Times New Roman"/>
                <a:ea typeface="+mn-lt"/>
                <a:cs typeface="+mn-lt"/>
              </a:rPr>
              <a:t> and </a:t>
            </a:r>
            <a:r>
              <a:rPr lang="pl-PL" dirty="0" err="1">
                <a:latin typeface="Times New Roman"/>
                <a:ea typeface="+mn-lt"/>
                <a:cs typeface="+mn-lt"/>
              </a:rPr>
              <a:t>Andre</a:t>
            </a:r>
            <a:r>
              <a:rPr lang="pl-PL" dirty="0">
                <a:latin typeface="Times New Roman"/>
                <a:ea typeface="+mn-lt"/>
                <a:cs typeface="+mn-lt"/>
              </a:rPr>
              <a:t> Villas-</a:t>
            </a:r>
            <a:r>
              <a:rPr lang="pl-PL" dirty="0" err="1">
                <a:latin typeface="Times New Roman"/>
                <a:ea typeface="+mn-lt"/>
                <a:cs typeface="+mn-lt"/>
              </a:rPr>
              <a:t>Boas</a:t>
            </a:r>
            <a:r>
              <a:rPr lang="pl-PL" dirty="0">
                <a:latin typeface="Times New Roman"/>
                <a:ea typeface="+mn-lt"/>
                <a:cs typeface="+mn-lt"/>
              </a:rPr>
              <a:t>.</a:t>
            </a:r>
            <a:endParaRPr lang="pl-PL" dirty="0">
              <a:latin typeface="Times New Roman"/>
              <a:cs typeface="Calibri"/>
            </a:endParaRPr>
          </a:p>
        </p:txBody>
      </p:sp>
      <p:pic>
        <p:nvPicPr>
          <p:cNvPr id="4" name="Obraz 4" descr="Obraz zawierający osoba, mężczyzna, gracz, zewnętrzne&#10;&#10;Opis wygenerowany automatycznie">
            <a:extLst>
              <a:ext uri="{FF2B5EF4-FFF2-40B4-BE49-F238E27FC236}">
                <a16:creationId xmlns:a16="http://schemas.microsoft.com/office/drawing/2014/main" id="{6B44E01F-8F3E-9B7F-2A4F-48F8DB89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038" y="1531069"/>
            <a:ext cx="4140679" cy="4529107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1DCE888-23B8-7566-B7EC-04530646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1" y="6080994"/>
            <a:ext cx="1771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3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PORTUGAL</vt:lpstr>
      <vt:lpstr>BASIC INFORMATIONS</vt:lpstr>
      <vt:lpstr>TOURISM</vt:lpstr>
      <vt:lpstr>KULTURA</vt:lpstr>
      <vt:lpstr>ARCHITECTURE</vt:lpstr>
      <vt:lpstr>NATIONAL CUISINE</vt:lpstr>
      <vt:lpstr>SPORT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569</cp:revision>
  <dcterms:created xsi:type="dcterms:W3CDTF">2022-09-21T14:07:18Z</dcterms:created>
  <dcterms:modified xsi:type="dcterms:W3CDTF">2022-10-27T18:05:44Z</dcterms:modified>
</cp:coreProperties>
</file>